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9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9D338-BC79-4C38-B1CF-541BA96BD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6728A6-0433-43DE-B933-A8C34DDB7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769E1-ECA8-4A94-9107-EE0D149E3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60039-CD4F-4FAC-9EBB-3C7F7461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E15F7-73C4-410E-9ECC-ABA026D5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5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E6279-4BBC-4792-A333-37059727F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B4789-8EBC-4C00-9566-F938D30ED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83779-64CD-4DDF-8A94-988DFC9F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73A1C-2340-43A1-9FD5-066592DAF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21EF9-90D7-4496-803E-0E185AAD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7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EE9637-562E-4195-BF5D-EEC54564C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04ED6-2437-407E-8296-4FF148EA4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F7A30-B600-4CB8-B918-4B86989DC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ABDD8-1F17-4C9E-BB9A-A3F5A6FB7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A3920-FAA5-4EB6-B1D6-DCAA35A1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6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CE7B1-8069-4E17-B133-70CE7D58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1DE8C-EC4B-47CE-84BA-830949B0E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9FE12-9C26-4EDF-99A6-A492BBAD8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F3164-7118-4F67-992B-90A1B8A8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B0D83-8835-4204-9BDE-A3B21727B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8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13D60-69E8-494F-BB4F-50F7D4799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924A0-0C74-44A5-818E-C52C885AE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B882-C7F1-4372-8B73-4096E21AB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E5ED1-E133-4123-844F-B1A071243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827AA-61A4-4545-92F2-40BDE2D24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9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1B0DA-13C2-43F6-8F23-3F980DC1F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01516-A8DC-4A8F-A7F8-0317CF788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4A0FC-4151-4100-9DD3-9D2DA26EE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07AA1-2D6D-472B-9218-6D6B97AB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55171-1F13-4385-ADAC-D9750FFB1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BCED6-46CB-4427-9B51-D231A548D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5F0C-B105-4EF1-B1A4-F3B482D1F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2B273-E735-4112-A114-278E1261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A3D27-C355-44D2-8152-B8FB6D733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1ED058-24E9-4573-B673-9D0B6F73A4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FC965D-7031-454A-9B82-2D0ADE2397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F693BB-80B8-4AAE-BA63-B291DB93B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C9FFA4-46D5-45BB-865C-77C466093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592766-B304-409F-B7AD-5AF9E6224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4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9438C-DD19-40F4-9CEC-75785C3EE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DC92D-D51D-4AFB-8272-B83AFAB76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5B9744-529E-46A4-A243-C973C895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8FFDAD-B14D-496E-AC8C-654345C2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6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70E571-F37B-48DF-98F0-3826D5EF4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AD945C-E53C-429F-8BA3-EE50DEBE4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B686D-FDAA-4D2F-9231-C2E15A56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1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2889-3938-4F2C-BF27-C740E8265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BFC76-40A1-45D3-BDF7-8EAC46CD6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7C374D-507C-44F6-B025-F9B69B3D3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2A9F2-2C52-486B-9948-38C3C7D3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50885-BFAE-46F8-9D4B-C339AFF23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D8431-DAC9-4619-ADFB-8061DD4C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6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6C9CC-6071-40AC-8229-A1F2BAAA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0F167D-E06A-4AC4-8A55-8A0E962E5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CEE8B-872A-4543-B5A8-86D18122D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BB14F-D770-4E58-9316-BBDDA64A6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B7B6B-5949-4E85-BA85-52C5CFD4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8DFD5-34E2-4011-8E8C-D206ACD75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9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6110A7-1AF7-456E-931C-78506A962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9704E-BA84-4A12-9B39-D3EDD500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0292A-FBC9-42B4-8D33-096E06BA9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179D7-6EB2-4B9D-A671-D135DB880799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5C76F-AA19-4471-86AE-0D3193DA9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37DA6-FF5C-4682-9D82-0BDE92C04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864B-98ED-481A-A837-26E7E46C3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9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ams.microsoft.com/_?culture=en-us&amp;country=US&amp;lm=deeplink&amp;lmsrc=homePageWeb&amp;cmpid=WebSignIn#/teamDashboard/English%2011~2FR%20-%20Section%201/19:4437e9e550614c1494a8d6b553d8452b@thread.tacv2/td.member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C41EB-0564-46AC-A5F7-295F57904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422" y="1978090"/>
            <a:ext cx="4167115" cy="3608516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>
                <a:latin typeface="Footlight MT Light" panose="0204060206030A020304" pitchFamily="18" charset="0"/>
                <a:cs typeface="Aharoni" panose="020B0604020202020204" pitchFamily="2" charset="-79"/>
              </a:rPr>
              <a:t>Please log on to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  <a:cs typeface="Aharoni" panose="020B0604020202020204" pitchFamily="2" charset="-79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Microsoft Teams </a:t>
            </a:r>
            <a:r>
              <a:rPr lang="en-US" sz="3200" dirty="0">
                <a:latin typeface="Footlight MT Light" panose="0204060206030A020304" pitchFamily="18" charset="0"/>
                <a:cs typeface="Aharoni" panose="020B0604020202020204" pitchFamily="2" charset="-79"/>
              </a:rPr>
              <a:t>daily during your scheduled class period for live lessons, assignments, and announcements.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you got it boss">
            <a:extLst>
              <a:ext uri="{FF2B5EF4-FFF2-40B4-BE49-F238E27FC236}">
                <a16:creationId xmlns:a16="http://schemas.microsoft.com/office/drawing/2014/main" id="{266593E8-5BB2-43E5-BE80-D7CFCB556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503" y="2129307"/>
            <a:ext cx="3217333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258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Footlight MT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SANTOS, MAUREEN</dc:creator>
  <cp:lastModifiedBy>SANTOS, MAUREEN</cp:lastModifiedBy>
  <cp:revision>1</cp:revision>
  <dcterms:created xsi:type="dcterms:W3CDTF">2020-09-05T13:21:38Z</dcterms:created>
  <dcterms:modified xsi:type="dcterms:W3CDTF">2020-09-05T13:24:27Z</dcterms:modified>
</cp:coreProperties>
</file>