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4"/>
  </p:sldMasterIdLst>
  <p:notesMasterIdLst>
    <p:notesMasterId r:id="rId13"/>
  </p:notesMasterIdLst>
  <p:sldIdLst>
    <p:sldId id="256" r:id="rId5"/>
    <p:sldId id="257" r:id="rId6"/>
    <p:sldId id="277" r:id="rId7"/>
    <p:sldId id="263" r:id="rId8"/>
    <p:sldId id="262" r:id="rId9"/>
    <p:sldId id="266" r:id="rId10"/>
    <p:sldId id="264" r:id="rId11"/>
    <p:sldId id="269" r:id="rId12"/>
  </p:sldIdLst>
  <p:sldSz cx="9144000" cy="5143500" type="screen16x9"/>
  <p:notesSz cx="6858000" cy="9144000"/>
  <p:embeddedFontLst>
    <p:embeddedFont>
      <p:font typeface="Gochi Hand" panose="020B0604020202020204" charset="0"/>
      <p:regular r:id="rId14"/>
    </p:embeddedFont>
    <p:embeddedFont>
      <p:font typeface="Nunito"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1CC837-E74F-0EA1-7F66-D7A009C839B9}" v="264" dt="2024-04-16T00:58:39.556"/>
    <p1510:client id="{4B08C2F5-3F2C-D7D2-A6B6-47D8596396AA}" v="638" dt="2024-04-15T23:01:51.159"/>
    <p1510:client id="{C0590A01-904B-4FA9-F7DE-AD0DAD92BBBA}" v="29" dt="2024-04-16T00:18:40.460"/>
    <p1510:client id="{D409A637-0975-5991-4E1B-648F7110D252}" v="964" dt="2024-04-15T17:32:00.085"/>
    <p1510:client id="{E16E7665-D00F-ADEF-1F2B-FAF18001DD70}" v="201" dt="2024-04-15T17:31:35.261"/>
    <p1510:client id="{E1838460-B9E7-A1E0-BD80-DA151BA91E13}" v="196" dt="2024-04-14T22:50:39.874"/>
    <p1510:client id="{E248F015-D2B2-908C-6740-C12349F6BDE7}" v="31" dt="2024-04-16T00:10:25.059"/>
    <p1510:client id="{EB03C3EE-A668-97B3-8B32-BB7889E61C26}" v="221" dt="2024-04-15T22:51:52.360"/>
  </p1510:revLst>
</p1510:revInfo>
</file>

<file path=ppt/tableStyles.xml><?xml version="1.0" encoding="utf-8"?>
<a:tblStyleLst xmlns:a="http://schemas.openxmlformats.org/drawingml/2006/main" def="{2BE7F741-645B-4768-A8E6-6F945A9A96DC}">
  <a:tblStyle styleId="{2BE7F741-645B-4768-A8E6-6F945A9A96D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4.fntdata"/><Relationship Id="rId2" Type="http://schemas.openxmlformats.org/officeDocument/2006/relationships/customXml" Target="../customXml/item2.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font" Target="fonts/font2.fntdata"/><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1.fntdata"/><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gorioAguirre, Kelsey" userId="S::899471@yonkerspublicschools.org::45d47cad-47ff-4ce4-8cc2-2657a580ed03" providerId="AD" clId="Web-{E1838460-B9E7-A1E0-BD80-DA151BA91E13}"/>
    <pc:docChg chg="delSld modSld">
      <pc:chgData name="GregorioAguirre, Kelsey" userId="S::899471@yonkerspublicschools.org::45d47cad-47ff-4ce4-8cc2-2657a580ed03" providerId="AD" clId="Web-{E1838460-B9E7-A1E0-BD80-DA151BA91E13}" dt="2024-04-14T22:50:39.874" v="190" actId="20577"/>
      <pc:docMkLst>
        <pc:docMk/>
      </pc:docMkLst>
      <pc:sldChg chg="addSp delSp modSp">
        <pc:chgData name="GregorioAguirre, Kelsey" userId="S::899471@yonkerspublicschools.org::45d47cad-47ff-4ce4-8cc2-2657a580ed03" providerId="AD" clId="Web-{E1838460-B9E7-A1E0-BD80-DA151BA91E13}" dt="2024-04-14T22:23:31.896" v="126" actId="14100"/>
        <pc:sldMkLst>
          <pc:docMk/>
          <pc:sldMk cId="0" sldId="256"/>
        </pc:sldMkLst>
        <pc:spChg chg="add mod">
          <ac:chgData name="GregorioAguirre, Kelsey" userId="S::899471@yonkerspublicschools.org::45d47cad-47ff-4ce4-8cc2-2657a580ed03" providerId="AD" clId="Web-{E1838460-B9E7-A1E0-BD80-DA151BA91E13}" dt="2024-04-14T22:23:31.896" v="126" actId="14100"/>
          <ac:spMkLst>
            <pc:docMk/>
            <pc:sldMk cId="0" sldId="256"/>
            <ac:spMk id="3" creationId="{7AF7B1C4-82DD-F1E5-227D-52D2E5F331D6}"/>
          </ac:spMkLst>
        </pc:spChg>
        <pc:spChg chg="del">
          <ac:chgData name="GregorioAguirre, Kelsey" userId="S::899471@yonkerspublicschools.org::45d47cad-47ff-4ce4-8cc2-2657a580ed03" providerId="AD" clId="Web-{E1838460-B9E7-A1E0-BD80-DA151BA91E13}" dt="2024-04-14T22:18:51.605" v="95"/>
          <ac:spMkLst>
            <pc:docMk/>
            <pc:sldMk cId="0" sldId="256"/>
            <ac:spMk id="26" creationId="{8C8BB949-F7A7-B6A8-D9F5-9AAD63615A03}"/>
          </ac:spMkLst>
        </pc:spChg>
        <pc:spChg chg="del">
          <ac:chgData name="GregorioAguirre, Kelsey" userId="S::899471@yonkerspublicschools.org::45d47cad-47ff-4ce4-8cc2-2657a580ed03" providerId="AD" clId="Web-{E1838460-B9E7-A1E0-BD80-DA151BA91E13}" dt="2024-04-14T22:18:29.870" v="92"/>
          <ac:spMkLst>
            <pc:docMk/>
            <pc:sldMk cId="0" sldId="256"/>
            <ac:spMk id="27" creationId="{901DC4E6-8540-8F76-C2A4-7D10A263AED4}"/>
          </ac:spMkLst>
        </pc:spChg>
        <pc:spChg chg="ord">
          <ac:chgData name="GregorioAguirre, Kelsey" userId="S::899471@yonkerspublicschools.org::45d47cad-47ff-4ce4-8cc2-2657a580ed03" providerId="AD" clId="Web-{E1838460-B9E7-A1E0-BD80-DA151BA91E13}" dt="2024-04-14T22:18:16.932" v="91"/>
          <ac:spMkLst>
            <pc:docMk/>
            <pc:sldMk cId="0" sldId="256"/>
            <ac:spMk id="1428" creationId="{00000000-0000-0000-0000-000000000000}"/>
          </ac:spMkLst>
        </pc:spChg>
        <pc:spChg chg="mod">
          <ac:chgData name="GregorioAguirre, Kelsey" userId="S::899471@yonkerspublicschools.org::45d47cad-47ff-4ce4-8cc2-2657a580ed03" providerId="AD" clId="Web-{E1838460-B9E7-A1E0-BD80-DA151BA91E13}" dt="2024-04-14T22:21:16.516" v="114" actId="1076"/>
          <ac:spMkLst>
            <pc:docMk/>
            <pc:sldMk cId="0" sldId="256"/>
            <ac:spMk id="1429" creationId="{00000000-0000-0000-0000-000000000000}"/>
          </ac:spMkLst>
        </pc:spChg>
        <pc:spChg chg="mod">
          <ac:chgData name="GregorioAguirre, Kelsey" userId="S::899471@yonkerspublicschools.org::45d47cad-47ff-4ce4-8cc2-2657a580ed03" providerId="AD" clId="Web-{E1838460-B9E7-A1E0-BD80-DA151BA91E13}" dt="2024-04-14T22:21:02.344" v="111" actId="1076"/>
          <ac:spMkLst>
            <pc:docMk/>
            <pc:sldMk cId="0" sldId="256"/>
            <ac:spMk id="1430" creationId="{00000000-0000-0000-0000-000000000000}"/>
          </ac:spMkLst>
        </pc:spChg>
        <pc:spChg chg="del">
          <ac:chgData name="GregorioAguirre, Kelsey" userId="S::899471@yonkerspublicschools.org::45d47cad-47ff-4ce4-8cc2-2657a580ed03" providerId="AD" clId="Web-{E1838460-B9E7-A1E0-BD80-DA151BA91E13}" dt="2024-04-14T21:55:30.603" v="9"/>
          <ac:spMkLst>
            <pc:docMk/>
            <pc:sldMk cId="0" sldId="256"/>
            <ac:spMk id="1431" creationId="{00000000-0000-0000-0000-000000000000}"/>
          </ac:spMkLst>
        </pc:spChg>
        <pc:spChg chg="mod">
          <ac:chgData name="GregorioAguirre, Kelsey" userId="S::899471@yonkerspublicschools.org::45d47cad-47ff-4ce4-8cc2-2657a580ed03" providerId="AD" clId="Web-{E1838460-B9E7-A1E0-BD80-DA151BA91E13}" dt="2024-04-14T22:16:41.960" v="86"/>
          <ac:spMkLst>
            <pc:docMk/>
            <pc:sldMk cId="0" sldId="256"/>
            <ac:spMk id="1545" creationId="{DB4F671F-6BF1-21FE-D13A-9F33D9674549}"/>
          </ac:spMkLst>
        </pc:spChg>
        <pc:spChg chg="del">
          <ac:chgData name="GregorioAguirre, Kelsey" userId="S::899471@yonkerspublicschools.org::45d47cad-47ff-4ce4-8cc2-2657a580ed03" providerId="AD" clId="Web-{E1838460-B9E7-A1E0-BD80-DA151BA91E13}" dt="2024-04-14T22:17:40.712" v="88"/>
          <ac:spMkLst>
            <pc:docMk/>
            <pc:sldMk cId="0" sldId="256"/>
            <ac:spMk id="1546" creationId="{0FB54DDE-FF9C-3C64-9D40-EB925D2A5388}"/>
          </ac:spMkLst>
        </pc:spChg>
        <pc:spChg chg="add mod">
          <ac:chgData name="GregorioAguirre, Kelsey" userId="S::899471@yonkerspublicschools.org::45d47cad-47ff-4ce4-8cc2-2657a580ed03" providerId="AD" clId="Web-{E1838460-B9E7-A1E0-BD80-DA151BA91E13}" dt="2024-04-14T22:19:56.326" v="101" actId="14100"/>
          <ac:spMkLst>
            <pc:docMk/>
            <pc:sldMk cId="0" sldId="256"/>
            <ac:spMk id="1583" creationId="{860C6FAD-80F0-ABD3-ADD9-26C3774FC9BA}"/>
          </ac:spMkLst>
        </pc:spChg>
        <pc:grpChg chg="add del mod ord">
          <ac:chgData name="GregorioAguirre, Kelsey" userId="S::899471@yonkerspublicschools.org::45d47cad-47ff-4ce4-8cc2-2657a580ed03" providerId="AD" clId="Web-{E1838460-B9E7-A1E0-BD80-DA151BA91E13}" dt="2024-04-14T22:18:36.167" v="94"/>
          <ac:grpSpMkLst>
            <pc:docMk/>
            <pc:sldMk cId="0" sldId="256"/>
            <ac:grpSpMk id="29" creationId="{515DFD22-73BE-5284-6EC0-01E2107B4A64}"/>
          </ac:grpSpMkLst>
        </pc:grpChg>
        <pc:grpChg chg="add del mod">
          <ac:chgData name="GregorioAguirre, Kelsey" userId="S::899471@yonkerspublicschools.org::45d47cad-47ff-4ce4-8cc2-2657a580ed03" providerId="AD" clId="Web-{E1838460-B9E7-A1E0-BD80-DA151BA91E13}" dt="2024-04-14T22:11:17.323" v="64"/>
          <ac:grpSpMkLst>
            <pc:docMk/>
            <pc:sldMk cId="0" sldId="256"/>
            <ac:grpSpMk id="55" creationId="{39FF8EA5-45F3-7F63-1C99-39B63A0BF4D8}"/>
          </ac:grpSpMkLst>
        </pc:grpChg>
        <pc:grpChg chg="del">
          <ac:chgData name="GregorioAguirre, Kelsey" userId="S::899471@yonkerspublicschools.org::45d47cad-47ff-4ce4-8cc2-2657a580ed03" providerId="AD" clId="Web-{E1838460-B9E7-A1E0-BD80-DA151BA91E13}" dt="2024-04-14T22:12:27.294" v="71"/>
          <ac:grpSpMkLst>
            <pc:docMk/>
            <pc:sldMk cId="0" sldId="256"/>
            <ac:grpSpMk id="1432" creationId="{00000000-0000-0000-0000-000000000000}"/>
          </ac:grpSpMkLst>
        </pc:grpChg>
        <pc:grpChg chg="del">
          <ac:chgData name="GregorioAguirre, Kelsey" userId="S::899471@yonkerspublicschools.org::45d47cad-47ff-4ce4-8cc2-2657a580ed03" providerId="AD" clId="Web-{E1838460-B9E7-A1E0-BD80-DA151BA91E13}" dt="2024-04-14T22:11:23.995" v="66"/>
          <ac:grpSpMkLst>
            <pc:docMk/>
            <pc:sldMk cId="0" sldId="256"/>
            <ac:grpSpMk id="1465" creationId="{00000000-0000-0000-0000-000000000000}"/>
          </ac:grpSpMkLst>
        </pc:grpChg>
        <pc:grpChg chg="add del">
          <ac:chgData name="GregorioAguirre, Kelsey" userId="S::899471@yonkerspublicschools.org::45d47cad-47ff-4ce4-8cc2-2657a580ed03" providerId="AD" clId="Web-{E1838460-B9E7-A1E0-BD80-DA151BA91E13}" dt="2024-04-14T22:12:41.107" v="75"/>
          <ac:grpSpMkLst>
            <pc:docMk/>
            <pc:sldMk cId="0" sldId="256"/>
            <ac:grpSpMk id="1515" creationId="{39E8B358-421D-B27A-DF27-3D780789B1E6}"/>
          </ac:grpSpMkLst>
        </pc:grpChg>
        <pc:grpChg chg="add del">
          <ac:chgData name="GregorioAguirre, Kelsey" userId="S::899471@yonkerspublicschools.org::45d47cad-47ff-4ce4-8cc2-2657a580ed03" providerId="AD" clId="Web-{E1838460-B9E7-A1E0-BD80-DA151BA91E13}" dt="2024-04-14T22:12:41.060" v="74"/>
          <ac:grpSpMkLst>
            <pc:docMk/>
            <pc:sldMk cId="0" sldId="256"/>
            <ac:grpSpMk id="1541" creationId="{D23530E0-3625-D15F-30C0-BC9C39FDE8B6}"/>
          </ac:grpSpMkLst>
        </pc:grpChg>
        <pc:grpChg chg="add mod ord">
          <ac:chgData name="GregorioAguirre, Kelsey" userId="S::899471@yonkerspublicschools.org::45d47cad-47ff-4ce4-8cc2-2657a580ed03" providerId="AD" clId="Web-{E1838460-B9E7-A1E0-BD80-DA151BA91E13}" dt="2024-04-14T22:18:05.932" v="90" actId="1076"/>
          <ac:grpSpMkLst>
            <pc:docMk/>
            <pc:sldMk cId="0" sldId="256"/>
            <ac:grpSpMk id="1582" creationId="{2B53E3A8-7D2D-E8A4-99EB-1D0A58674A76}"/>
          </ac:grpSpMkLst>
        </pc:grpChg>
      </pc:sldChg>
      <pc:sldChg chg="modSp">
        <pc:chgData name="GregorioAguirre, Kelsey" userId="S::899471@yonkerspublicschools.org::45d47cad-47ff-4ce4-8cc2-2657a580ed03" providerId="AD" clId="Web-{E1838460-B9E7-A1E0-BD80-DA151BA91E13}" dt="2024-04-14T22:50:26.624" v="189" actId="20577"/>
        <pc:sldMkLst>
          <pc:docMk/>
          <pc:sldMk cId="0" sldId="257"/>
        </pc:sldMkLst>
        <pc:spChg chg="mod">
          <ac:chgData name="GregorioAguirre, Kelsey" userId="S::899471@yonkerspublicschools.org::45d47cad-47ff-4ce4-8cc2-2657a580ed03" providerId="AD" clId="Web-{E1838460-B9E7-A1E0-BD80-DA151BA91E13}" dt="2024-04-14T22:29:51.816" v="161" actId="20577"/>
          <ac:spMkLst>
            <pc:docMk/>
            <pc:sldMk cId="0" sldId="257"/>
            <ac:spMk id="1502" creationId="{00000000-0000-0000-0000-000000000000}"/>
          </ac:spMkLst>
        </pc:spChg>
        <pc:spChg chg="mod">
          <ac:chgData name="GregorioAguirre, Kelsey" userId="S::899471@yonkerspublicschools.org::45d47cad-47ff-4ce4-8cc2-2657a580ed03" providerId="AD" clId="Web-{E1838460-B9E7-A1E0-BD80-DA151BA91E13}" dt="2024-04-14T22:50:26.624" v="189" actId="20577"/>
          <ac:spMkLst>
            <pc:docMk/>
            <pc:sldMk cId="0" sldId="257"/>
            <ac:spMk id="1503" creationId="{00000000-0000-0000-0000-000000000000}"/>
          </ac:spMkLst>
        </pc:spChg>
      </pc:sldChg>
      <pc:sldChg chg="modSp">
        <pc:chgData name="GregorioAguirre, Kelsey" userId="S::899471@yonkerspublicschools.org::45d47cad-47ff-4ce4-8cc2-2657a580ed03" providerId="AD" clId="Web-{E1838460-B9E7-A1E0-BD80-DA151BA91E13}" dt="2024-04-14T22:31:47.929" v="186" actId="1076"/>
        <pc:sldMkLst>
          <pc:docMk/>
          <pc:sldMk cId="0" sldId="258"/>
        </pc:sldMkLst>
        <pc:spChg chg="mod">
          <ac:chgData name="GregorioAguirre, Kelsey" userId="S::899471@yonkerspublicschools.org::45d47cad-47ff-4ce4-8cc2-2657a580ed03" providerId="AD" clId="Web-{E1838460-B9E7-A1E0-BD80-DA151BA91E13}" dt="2024-04-14T22:31:47.929" v="186" actId="1076"/>
          <ac:spMkLst>
            <pc:docMk/>
            <pc:sldMk cId="0" sldId="258"/>
            <ac:spMk id="1508" creationId="{00000000-0000-0000-0000-000000000000}"/>
          </ac:spMkLst>
        </pc:spChg>
        <pc:grpChg chg="mod">
          <ac:chgData name="GregorioAguirre, Kelsey" userId="S::899471@yonkerspublicschools.org::45d47cad-47ff-4ce4-8cc2-2657a580ed03" providerId="AD" clId="Web-{E1838460-B9E7-A1E0-BD80-DA151BA91E13}" dt="2024-04-14T22:31:39.195" v="185" actId="1076"/>
          <ac:grpSpMkLst>
            <pc:docMk/>
            <pc:sldMk cId="0" sldId="258"/>
            <ac:grpSpMk id="1530" creationId="{00000000-0000-0000-0000-000000000000}"/>
          </ac:grpSpMkLst>
        </pc:grpChg>
      </pc:sldChg>
      <pc:sldChg chg="del">
        <pc:chgData name="GregorioAguirre, Kelsey" userId="S::899471@yonkerspublicschools.org::45d47cad-47ff-4ce4-8cc2-2657a580ed03" providerId="AD" clId="Web-{E1838460-B9E7-A1E0-BD80-DA151BA91E13}" dt="2024-04-14T22:32:07.352" v="187"/>
        <pc:sldMkLst>
          <pc:docMk/>
          <pc:sldMk cId="0" sldId="259"/>
        </pc:sldMkLst>
      </pc:sldChg>
      <pc:sldChg chg="modSp">
        <pc:chgData name="GregorioAguirre, Kelsey" userId="S::899471@yonkerspublicschools.org::45d47cad-47ff-4ce4-8cc2-2657a580ed03" providerId="AD" clId="Web-{E1838460-B9E7-A1E0-BD80-DA151BA91E13}" dt="2024-04-14T22:50:39.874" v="190" actId="20577"/>
        <pc:sldMkLst>
          <pc:docMk/>
          <pc:sldMk cId="0" sldId="260"/>
        </pc:sldMkLst>
        <pc:spChg chg="mod">
          <ac:chgData name="GregorioAguirre, Kelsey" userId="S::899471@yonkerspublicschools.org::45d47cad-47ff-4ce4-8cc2-2657a580ed03" providerId="AD" clId="Web-{E1838460-B9E7-A1E0-BD80-DA151BA91E13}" dt="2024-04-14T22:50:39.874" v="190" actId="20577"/>
          <ac:spMkLst>
            <pc:docMk/>
            <pc:sldMk cId="0" sldId="260"/>
            <ac:spMk id="1586" creationId="{00000000-0000-0000-0000-000000000000}"/>
          </ac:spMkLst>
        </pc:spChg>
      </pc:sldChg>
      <pc:sldChg chg="modSp">
        <pc:chgData name="GregorioAguirre, Kelsey" userId="S::899471@yonkerspublicschools.org::45d47cad-47ff-4ce4-8cc2-2657a580ed03" providerId="AD" clId="Web-{E1838460-B9E7-A1E0-BD80-DA151BA91E13}" dt="2024-04-14T22:12:22.513" v="70" actId="1076"/>
        <pc:sldMkLst>
          <pc:docMk/>
          <pc:sldMk cId="0" sldId="287"/>
        </pc:sldMkLst>
        <pc:grpChg chg="mod">
          <ac:chgData name="GregorioAguirre, Kelsey" userId="S::899471@yonkerspublicschools.org::45d47cad-47ff-4ce4-8cc2-2657a580ed03" providerId="AD" clId="Web-{E1838460-B9E7-A1E0-BD80-DA151BA91E13}" dt="2024-04-14T22:12:22.513" v="70" actId="1076"/>
          <ac:grpSpMkLst>
            <pc:docMk/>
            <pc:sldMk cId="0" sldId="287"/>
            <ac:grpSpMk id="2576" creationId="{00000000-0000-0000-0000-000000000000}"/>
          </ac:grpSpMkLst>
        </pc:grpChg>
      </pc:sldChg>
    </pc:docChg>
  </pc:docChgLst>
  <pc:docChgLst>
    <pc:chgData name="GregorioAguirre, Kelsey" userId="S::899471@yonkerspublicschools.org::45d47cad-47ff-4ce4-8cc2-2657a580ed03" providerId="AD" clId="Web-{D409A637-0975-5991-4E1B-648F7110D252}"/>
    <pc:docChg chg="modSld sldOrd">
      <pc:chgData name="GregorioAguirre, Kelsey" userId="S::899471@yonkerspublicschools.org::45d47cad-47ff-4ce4-8cc2-2657a580ed03" providerId="AD" clId="Web-{D409A637-0975-5991-4E1B-648F7110D252}" dt="2024-04-15T17:31:57.960" v="583" actId="20577"/>
      <pc:docMkLst>
        <pc:docMk/>
      </pc:docMkLst>
      <pc:sldChg chg="modSp">
        <pc:chgData name="GregorioAguirre, Kelsey" userId="S::899471@yonkerspublicschools.org::45d47cad-47ff-4ce4-8cc2-2657a580ed03" providerId="AD" clId="Web-{D409A637-0975-5991-4E1B-648F7110D252}" dt="2024-04-15T17:12:00.120" v="0" actId="20577"/>
        <pc:sldMkLst>
          <pc:docMk/>
          <pc:sldMk cId="0" sldId="260"/>
        </pc:sldMkLst>
        <pc:spChg chg="mod">
          <ac:chgData name="GregorioAguirre, Kelsey" userId="S::899471@yonkerspublicschools.org::45d47cad-47ff-4ce4-8cc2-2657a580ed03" providerId="AD" clId="Web-{D409A637-0975-5991-4E1B-648F7110D252}" dt="2024-04-15T17:12:00.120" v="0" actId="20577"/>
          <ac:spMkLst>
            <pc:docMk/>
            <pc:sldMk cId="0" sldId="260"/>
            <ac:spMk id="1585" creationId="{00000000-0000-0000-0000-000000000000}"/>
          </ac:spMkLst>
        </pc:spChg>
      </pc:sldChg>
      <pc:sldChg chg="addSp delSp modSp">
        <pc:chgData name="GregorioAguirre, Kelsey" userId="S::899471@yonkerspublicschools.org::45d47cad-47ff-4ce4-8cc2-2657a580ed03" providerId="AD" clId="Web-{D409A637-0975-5991-4E1B-648F7110D252}" dt="2024-04-15T17:31:57.960" v="583" actId="20577"/>
        <pc:sldMkLst>
          <pc:docMk/>
          <pc:sldMk cId="0" sldId="262"/>
        </pc:sldMkLst>
        <pc:spChg chg="add mod">
          <ac:chgData name="GregorioAguirre, Kelsey" userId="S::899471@yonkerspublicschools.org::45d47cad-47ff-4ce4-8cc2-2657a580ed03" providerId="AD" clId="Web-{D409A637-0975-5991-4E1B-648F7110D252}" dt="2024-04-15T17:31:57.960" v="583" actId="20577"/>
          <ac:spMkLst>
            <pc:docMk/>
            <pc:sldMk cId="0" sldId="262"/>
            <ac:spMk id="5" creationId="{0B48361D-7479-0018-FCE8-127B7D482BA5}"/>
          </ac:spMkLst>
        </pc:spChg>
        <pc:spChg chg="add mod">
          <ac:chgData name="GregorioAguirre, Kelsey" userId="S::899471@yonkerspublicschools.org::45d47cad-47ff-4ce4-8cc2-2657a580ed03" providerId="AD" clId="Web-{D409A637-0975-5991-4E1B-648F7110D252}" dt="2024-04-15T17:24:54.528" v="398" actId="1076"/>
          <ac:spMkLst>
            <pc:docMk/>
            <pc:sldMk cId="0" sldId="262"/>
            <ac:spMk id="6" creationId="{7CC38E19-EFD2-1841-0C7A-6848A9161577}"/>
          </ac:spMkLst>
        </pc:spChg>
        <pc:spChg chg="mod">
          <ac:chgData name="GregorioAguirre, Kelsey" userId="S::899471@yonkerspublicschools.org::45d47cad-47ff-4ce4-8cc2-2657a580ed03" providerId="AD" clId="Web-{D409A637-0975-5991-4E1B-648F7110D252}" dt="2024-04-15T17:20:18.135" v="111" actId="1076"/>
          <ac:spMkLst>
            <pc:docMk/>
            <pc:sldMk cId="0" sldId="262"/>
            <ac:spMk id="1681" creationId="{00000000-0000-0000-0000-000000000000}"/>
          </ac:spMkLst>
        </pc:spChg>
        <pc:spChg chg="mod">
          <ac:chgData name="GregorioAguirre, Kelsey" userId="S::899471@yonkerspublicschools.org::45d47cad-47ff-4ce4-8cc2-2657a580ed03" providerId="AD" clId="Web-{D409A637-0975-5991-4E1B-648F7110D252}" dt="2024-04-15T17:14:27.082" v="24" actId="20577"/>
          <ac:spMkLst>
            <pc:docMk/>
            <pc:sldMk cId="0" sldId="262"/>
            <ac:spMk id="1682" creationId="{00000000-0000-0000-0000-000000000000}"/>
          </ac:spMkLst>
        </pc:spChg>
        <pc:picChg chg="add mod">
          <ac:chgData name="GregorioAguirre, Kelsey" userId="S::899471@yonkerspublicschools.org::45d47cad-47ff-4ce4-8cc2-2657a580ed03" providerId="AD" clId="Web-{D409A637-0975-5991-4E1B-648F7110D252}" dt="2024-04-15T17:19:42.508" v="109" actId="1076"/>
          <ac:picMkLst>
            <pc:docMk/>
            <pc:sldMk cId="0" sldId="262"/>
            <ac:picMk id="2" creationId="{53694355-3AF9-13AA-D525-09D112A96800}"/>
          </ac:picMkLst>
        </pc:picChg>
        <pc:picChg chg="add del mod">
          <ac:chgData name="GregorioAguirre, Kelsey" userId="S::899471@yonkerspublicschools.org::45d47cad-47ff-4ce4-8cc2-2657a580ed03" providerId="AD" clId="Web-{D409A637-0975-5991-4E1B-648F7110D252}" dt="2024-04-15T17:16:12.120" v="27"/>
          <ac:picMkLst>
            <pc:docMk/>
            <pc:sldMk cId="0" sldId="262"/>
            <ac:picMk id="3" creationId="{4D324233-D597-4C94-A036-61424E790BCF}"/>
          </ac:picMkLst>
        </pc:picChg>
        <pc:picChg chg="add mod">
          <ac:chgData name="GregorioAguirre, Kelsey" userId="S::899471@yonkerspublicschools.org::45d47cad-47ff-4ce4-8cc2-2657a580ed03" providerId="AD" clId="Web-{D409A637-0975-5991-4E1B-648F7110D252}" dt="2024-04-15T17:22:14.111" v="254" actId="1076"/>
          <ac:picMkLst>
            <pc:docMk/>
            <pc:sldMk cId="0" sldId="262"/>
            <ac:picMk id="4" creationId="{C2209500-8936-265A-2358-7D93E71EEC4A}"/>
          </ac:picMkLst>
        </pc:picChg>
        <pc:picChg chg="add mod">
          <ac:chgData name="GregorioAguirre, Kelsey" userId="S::899471@yonkerspublicschools.org::45d47cad-47ff-4ce4-8cc2-2657a580ed03" providerId="AD" clId="Web-{D409A637-0975-5991-4E1B-648F7110D252}" dt="2024-04-15T17:24:46.918" v="397" actId="1076"/>
          <ac:picMkLst>
            <pc:docMk/>
            <pc:sldMk cId="0" sldId="262"/>
            <ac:picMk id="7" creationId="{CB9D5A40-06CE-8C2D-D79B-A644E147077E}"/>
          </ac:picMkLst>
        </pc:picChg>
      </pc:sldChg>
      <pc:sldChg chg="ord">
        <pc:chgData name="GregorioAguirre, Kelsey" userId="S::899471@yonkerspublicschools.org::45d47cad-47ff-4ce4-8cc2-2657a580ed03" providerId="AD" clId="Web-{D409A637-0975-5991-4E1B-648F7110D252}" dt="2024-04-15T17:25:36.483" v="401"/>
        <pc:sldMkLst>
          <pc:docMk/>
          <pc:sldMk cId="0" sldId="263"/>
        </pc:sldMkLst>
      </pc:sldChg>
      <pc:sldChg chg="addSp modSp ord">
        <pc:chgData name="GregorioAguirre, Kelsey" userId="S::899471@yonkerspublicschools.org::45d47cad-47ff-4ce4-8cc2-2657a580ed03" providerId="AD" clId="Web-{D409A637-0975-5991-4E1B-648F7110D252}" dt="2024-04-15T17:31:32.381" v="579" actId="20577"/>
        <pc:sldMkLst>
          <pc:docMk/>
          <pc:sldMk cId="0" sldId="266"/>
        </pc:sldMkLst>
        <pc:spChg chg="add mod">
          <ac:chgData name="GregorioAguirre, Kelsey" userId="S::899471@yonkerspublicschools.org::45d47cad-47ff-4ce4-8cc2-2657a580ed03" providerId="AD" clId="Web-{D409A637-0975-5991-4E1B-648F7110D252}" dt="2024-04-15T17:31:32.381" v="579" actId="20577"/>
          <ac:spMkLst>
            <pc:docMk/>
            <pc:sldMk cId="0" sldId="266"/>
            <ac:spMk id="2" creationId="{4AF96CFC-E017-F70C-3E49-52ED5C5C3DF4}"/>
          </ac:spMkLst>
        </pc:spChg>
        <pc:spChg chg="add mod">
          <ac:chgData name="GregorioAguirre, Kelsey" userId="S::899471@yonkerspublicschools.org::45d47cad-47ff-4ce4-8cc2-2657a580ed03" providerId="AD" clId="Web-{D409A637-0975-5991-4E1B-648F7110D252}" dt="2024-04-15T17:31:18.817" v="577" actId="1076"/>
          <ac:spMkLst>
            <pc:docMk/>
            <pc:sldMk cId="0" sldId="266"/>
            <ac:spMk id="3" creationId="{22F12926-F61F-3860-2430-BC785A2901B6}"/>
          </ac:spMkLst>
        </pc:spChg>
        <pc:spChg chg="mod">
          <ac:chgData name="GregorioAguirre, Kelsey" userId="S::899471@yonkerspublicschools.org::45d47cad-47ff-4ce4-8cc2-2657a580ed03" providerId="AD" clId="Web-{D409A637-0975-5991-4E1B-648F7110D252}" dt="2024-04-15T17:27:21.709" v="465" actId="1076"/>
          <ac:spMkLst>
            <pc:docMk/>
            <pc:sldMk cId="0" sldId="266"/>
            <ac:spMk id="1841" creationId="{00000000-0000-0000-0000-000000000000}"/>
          </ac:spMkLst>
        </pc:spChg>
        <pc:spChg chg="mod">
          <ac:chgData name="GregorioAguirre, Kelsey" userId="S::899471@yonkerspublicschools.org::45d47cad-47ff-4ce4-8cc2-2657a580ed03" providerId="AD" clId="Web-{D409A637-0975-5991-4E1B-648F7110D252}" dt="2024-04-15T17:26:24.486" v="423" actId="1076"/>
          <ac:spMkLst>
            <pc:docMk/>
            <pc:sldMk cId="0" sldId="266"/>
            <ac:spMk id="1842" creationId="{00000000-0000-0000-0000-000000000000}"/>
          </ac:spMkLst>
        </pc:spChg>
      </pc:sldChg>
    </pc:docChg>
  </pc:docChgLst>
  <pc:docChgLst>
    <pc:chgData name="Herrera, Camila" userId="S::876645@yonkerspublicschools.org::513165c5-918c-42f2-805f-cc79ad452d64" providerId="AD" clId="Web-{C0590A01-904B-4FA9-F7DE-AD0DAD92BBBA}"/>
    <pc:docChg chg="modSld">
      <pc:chgData name="Herrera, Camila" userId="S::876645@yonkerspublicschools.org::513165c5-918c-42f2-805f-cc79ad452d64" providerId="AD" clId="Web-{C0590A01-904B-4FA9-F7DE-AD0DAD92BBBA}" dt="2024-04-16T00:18:40.460" v="29" actId="1076"/>
      <pc:docMkLst>
        <pc:docMk/>
      </pc:docMkLst>
      <pc:sldChg chg="modSp">
        <pc:chgData name="Herrera, Camila" userId="S::876645@yonkerspublicschools.org::513165c5-918c-42f2-805f-cc79ad452d64" providerId="AD" clId="Web-{C0590A01-904B-4FA9-F7DE-AD0DAD92BBBA}" dt="2024-04-16T00:16:16.737" v="27" actId="20577"/>
        <pc:sldMkLst>
          <pc:docMk/>
          <pc:sldMk cId="0" sldId="257"/>
        </pc:sldMkLst>
        <pc:spChg chg="mod">
          <ac:chgData name="Herrera, Camila" userId="S::876645@yonkerspublicschools.org::513165c5-918c-42f2-805f-cc79ad452d64" providerId="AD" clId="Web-{C0590A01-904B-4FA9-F7DE-AD0DAD92BBBA}" dt="2024-04-16T00:16:16.737" v="27" actId="20577"/>
          <ac:spMkLst>
            <pc:docMk/>
            <pc:sldMk cId="0" sldId="257"/>
            <ac:spMk id="1503" creationId="{00000000-0000-0000-0000-000000000000}"/>
          </ac:spMkLst>
        </pc:spChg>
      </pc:sldChg>
      <pc:sldChg chg="addSp delSp modSp">
        <pc:chgData name="Herrera, Camila" userId="S::876645@yonkerspublicschools.org::513165c5-918c-42f2-805f-cc79ad452d64" providerId="AD" clId="Web-{C0590A01-904B-4FA9-F7DE-AD0DAD92BBBA}" dt="2024-04-16T00:18:40.460" v="29" actId="1076"/>
        <pc:sldMkLst>
          <pc:docMk/>
          <pc:sldMk cId="0" sldId="263"/>
        </pc:sldMkLst>
        <pc:spChg chg="add del mod">
          <ac:chgData name="Herrera, Camila" userId="S::876645@yonkerspublicschools.org::513165c5-918c-42f2-805f-cc79ad452d64" providerId="AD" clId="Web-{C0590A01-904B-4FA9-F7DE-AD0DAD92BBBA}" dt="2024-04-16T00:12:30.871" v="1"/>
          <ac:spMkLst>
            <pc:docMk/>
            <pc:sldMk cId="0" sldId="263"/>
            <ac:spMk id="3" creationId="{400A8C22-5BDB-ED4C-5253-A74C03178644}"/>
          </ac:spMkLst>
        </pc:spChg>
        <pc:spChg chg="mod">
          <ac:chgData name="Herrera, Camila" userId="S::876645@yonkerspublicschools.org::513165c5-918c-42f2-805f-cc79ad452d64" providerId="AD" clId="Web-{C0590A01-904B-4FA9-F7DE-AD0DAD92BBBA}" dt="2024-04-16T00:14:33.796" v="23" actId="20577"/>
          <ac:spMkLst>
            <pc:docMk/>
            <pc:sldMk cId="0" sldId="263"/>
            <ac:spMk id="1744" creationId="{00000000-0000-0000-0000-000000000000}"/>
          </ac:spMkLst>
        </pc:spChg>
        <pc:spChg chg="mod">
          <ac:chgData name="Herrera, Camila" userId="S::876645@yonkerspublicschools.org::513165c5-918c-42f2-805f-cc79ad452d64" providerId="AD" clId="Web-{C0590A01-904B-4FA9-F7DE-AD0DAD92BBBA}" dt="2024-04-16T00:14:40.437" v="24" actId="1076"/>
          <ac:spMkLst>
            <pc:docMk/>
            <pc:sldMk cId="0" sldId="263"/>
            <ac:spMk id="1746" creationId="{00000000-0000-0000-0000-000000000000}"/>
          </ac:spMkLst>
        </pc:spChg>
        <pc:spChg chg="del">
          <ac:chgData name="Herrera, Camila" userId="S::876645@yonkerspublicschools.org::513165c5-918c-42f2-805f-cc79ad452d64" providerId="AD" clId="Web-{C0590A01-904B-4FA9-F7DE-AD0DAD92BBBA}" dt="2024-04-16T00:12:26.168" v="0"/>
          <ac:spMkLst>
            <pc:docMk/>
            <pc:sldMk cId="0" sldId="263"/>
            <ac:spMk id="1748" creationId="{00000000-0000-0000-0000-000000000000}"/>
          </ac:spMkLst>
        </pc:spChg>
        <pc:grpChg chg="add mod">
          <ac:chgData name="Herrera, Camila" userId="S::876645@yonkerspublicschools.org::513165c5-918c-42f2-805f-cc79ad452d64" providerId="AD" clId="Web-{C0590A01-904B-4FA9-F7DE-AD0DAD92BBBA}" dt="2024-04-16T00:18:40.460" v="29" actId="1076"/>
          <ac:grpSpMkLst>
            <pc:docMk/>
            <pc:sldMk cId="0" sldId="263"/>
            <ac:grpSpMk id="37" creationId="{00DDFB21-7A3C-7C22-EA23-DB588CD93CD3}"/>
          </ac:grpSpMkLst>
        </pc:grpChg>
      </pc:sldChg>
    </pc:docChg>
  </pc:docChgLst>
  <pc:docChgLst>
    <pc:chgData name="Herrera, Camila" userId="S::876645@yonkerspublicschools.org::513165c5-918c-42f2-805f-cc79ad452d64" providerId="AD" clId="Web-{E248F015-D2B2-908C-6740-C12349F6BDE7}"/>
    <pc:docChg chg="modSld">
      <pc:chgData name="Herrera, Camila" userId="S::876645@yonkerspublicschools.org::513165c5-918c-42f2-805f-cc79ad452d64" providerId="AD" clId="Web-{E248F015-D2B2-908C-6740-C12349F6BDE7}" dt="2024-04-16T00:10:25.059" v="29"/>
      <pc:docMkLst>
        <pc:docMk/>
      </pc:docMkLst>
      <pc:sldChg chg="addSp delSp modSp">
        <pc:chgData name="Herrera, Camila" userId="S::876645@yonkerspublicschools.org::513165c5-918c-42f2-805f-cc79ad452d64" providerId="AD" clId="Web-{E248F015-D2B2-908C-6740-C12349F6BDE7}" dt="2024-04-16T00:10:25.059" v="29"/>
        <pc:sldMkLst>
          <pc:docMk/>
          <pc:sldMk cId="0" sldId="263"/>
        </pc:sldMkLst>
        <pc:spChg chg="add del mod">
          <ac:chgData name="Herrera, Camila" userId="S::876645@yonkerspublicschools.org::513165c5-918c-42f2-805f-cc79ad452d64" providerId="AD" clId="Web-{E248F015-D2B2-908C-6740-C12349F6BDE7}" dt="2024-04-16T00:09:58.074" v="27"/>
          <ac:spMkLst>
            <pc:docMk/>
            <pc:sldMk cId="0" sldId="263"/>
            <ac:spMk id="3" creationId="{0202C847-06DE-3F18-EDC2-2035DB7A9222}"/>
          </ac:spMkLst>
        </pc:spChg>
        <pc:spChg chg="add del mod">
          <ac:chgData name="Herrera, Camila" userId="S::876645@yonkerspublicschools.org::513165c5-918c-42f2-805f-cc79ad452d64" providerId="AD" clId="Web-{E248F015-D2B2-908C-6740-C12349F6BDE7}" dt="2024-04-16T00:10:25.059" v="29"/>
          <ac:spMkLst>
            <pc:docMk/>
            <pc:sldMk cId="0" sldId="263"/>
            <ac:spMk id="5" creationId="{625C4244-5968-7DF5-D271-8313D647AEAA}"/>
          </ac:spMkLst>
        </pc:spChg>
        <pc:spChg chg="mod">
          <ac:chgData name="Herrera, Camila" userId="S::876645@yonkerspublicschools.org::513165c5-918c-42f2-805f-cc79ad452d64" providerId="AD" clId="Web-{E248F015-D2B2-908C-6740-C12349F6BDE7}" dt="2024-04-16T00:09:15.291" v="23" actId="20577"/>
          <ac:spMkLst>
            <pc:docMk/>
            <pc:sldMk cId="0" sldId="263"/>
            <ac:spMk id="1744" creationId="{00000000-0000-0000-0000-000000000000}"/>
          </ac:spMkLst>
        </pc:spChg>
        <pc:spChg chg="del">
          <ac:chgData name="Herrera, Camila" userId="S::876645@yonkerspublicschools.org::513165c5-918c-42f2-805f-cc79ad452d64" providerId="AD" clId="Web-{E248F015-D2B2-908C-6740-C12349F6BDE7}" dt="2024-04-16T00:09:44.073" v="26"/>
          <ac:spMkLst>
            <pc:docMk/>
            <pc:sldMk cId="0" sldId="263"/>
            <ac:spMk id="1745" creationId="{00000000-0000-0000-0000-000000000000}"/>
          </ac:spMkLst>
        </pc:spChg>
        <pc:spChg chg="del">
          <ac:chgData name="Herrera, Camila" userId="S::876645@yonkerspublicschools.org::513165c5-918c-42f2-805f-cc79ad452d64" providerId="AD" clId="Web-{E248F015-D2B2-908C-6740-C12349F6BDE7}" dt="2024-04-16T00:10:11.278" v="28"/>
          <ac:spMkLst>
            <pc:docMk/>
            <pc:sldMk cId="0" sldId="263"/>
            <ac:spMk id="1747" creationId="{00000000-0000-0000-0000-000000000000}"/>
          </ac:spMkLst>
        </pc:spChg>
        <pc:grpChg chg="del">
          <ac:chgData name="Herrera, Camila" userId="S::876645@yonkerspublicschools.org::513165c5-918c-42f2-805f-cc79ad452d64" providerId="AD" clId="Web-{E248F015-D2B2-908C-6740-C12349F6BDE7}" dt="2024-04-16T00:09:25.417" v="24"/>
          <ac:grpSpMkLst>
            <pc:docMk/>
            <pc:sldMk cId="0" sldId="263"/>
            <ac:grpSpMk id="1749" creationId="{00000000-0000-0000-0000-000000000000}"/>
          </ac:grpSpMkLst>
        </pc:grpChg>
        <pc:grpChg chg="del">
          <ac:chgData name="Herrera, Camila" userId="S::876645@yonkerspublicschools.org::513165c5-918c-42f2-805f-cc79ad452d64" providerId="AD" clId="Web-{E248F015-D2B2-908C-6740-C12349F6BDE7}" dt="2024-04-16T00:09:33.042" v="25"/>
          <ac:grpSpMkLst>
            <pc:docMk/>
            <pc:sldMk cId="0" sldId="263"/>
            <ac:grpSpMk id="1769" creationId="{00000000-0000-0000-0000-000000000000}"/>
          </ac:grpSpMkLst>
        </pc:grpChg>
      </pc:sldChg>
    </pc:docChg>
  </pc:docChgLst>
  <pc:docChgLst>
    <pc:chgData name="GregorioAguirre, Kelsey" userId="S::899471@yonkerspublicschools.org::45d47cad-47ff-4ce4-8cc2-2657a580ed03" providerId="AD" clId="Web-{63E87FFD-4FA6-F744-09FE-2B0B1342C136}"/>
    <pc:docChg chg="modSld">
      <pc:chgData name="GregorioAguirre, Kelsey" userId="S::899471@yonkerspublicschools.org::45d47cad-47ff-4ce4-8cc2-2657a580ed03" providerId="AD" clId="Web-{63E87FFD-4FA6-F744-09FE-2B0B1342C136}" dt="2024-04-13T19:06:38.456" v="3" actId="1076"/>
      <pc:docMkLst>
        <pc:docMk/>
      </pc:docMkLst>
      <pc:sldChg chg="modSp">
        <pc:chgData name="GregorioAguirre, Kelsey" userId="S::899471@yonkerspublicschools.org::45d47cad-47ff-4ce4-8cc2-2657a580ed03" providerId="AD" clId="Web-{63E87FFD-4FA6-F744-09FE-2B0B1342C136}" dt="2024-04-13T19:06:38.456" v="3" actId="1076"/>
        <pc:sldMkLst>
          <pc:docMk/>
          <pc:sldMk cId="0" sldId="256"/>
        </pc:sldMkLst>
        <pc:spChg chg="mod">
          <ac:chgData name="GregorioAguirre, Kelsey" userId="S::899471@yonkerspublicschools.org::45d47cad-47ff-4ce4-8cc2-2657a580ed03" providerId="AD" clId="Web-{63E87FFD-4FA6-F744-09FE-2B0B1342C136}" dt="2024-04-13T19:06:25.408" v="1" actId="1076"/>
          <ac:spMkLst>
            <pc:docMk/>
            <pc:sldMk cId="0" sldId="256"/>
            <ac:spMk id="1476" creationId="{00000000-0000-0000-0000-000000000000}"/>
          </ac:spMkLst>
        </pc:spChg>
        <pc:grpChg chg="mod">
          <ac:chgData name="GregorioAguirre, Kelsey" userId="S::899471@yonkerspublicschools.org::45d47cad-47ff-4ce4-8cc2-2657a580ed03" providerId="AD" clId="Web-{63E87FFD-4FA6-F744-09FE-2B0B1342C136}" dt="2024-04-13T19:06:38.456" v="3" actId="1076"/>
          <ac:grpSpMkLst>
            <pc:docMk/>
            <pc:sldMk cId="0" sldId="256"/>
            <ac:grpSpMk id="1465" creationId="{00000000-0000-0000-0000-000000000000}"/>
          </ac:grpSpMkLst>
        </pc:grpChg>
      </pc:sldChg>
    </pc:docChg>
  </pc:docChgLst>
  <pc:docChgLst>
    <pc:chgData name="GregorioAguirre, Kelsey" userId="S::899471@yonkerspublicschools.org::45d47cad-47ff-4ce4-8cc2-2657a580ed03" providerId="AD" clId="Web-{E16E7665-D00F-ADEF-1F2B-FAF18001DD70}"/>
    <pc:docChg chg="delSld modSld">
      <pc:chgData name="GregorioAguirre, Kelsey" userId="S::899471@yonkerspublicschools.org::45d47cad-47ff-4ce4-8cc2-2657a580ed03" providerId="AD" clId="Web-{E16E7665-D00F-ADEF-1F2B-FAF18001DD70}" dt="2024-04-15T17:30:29.696" v="191"/>
      <pc:docMkLst>
        <pc:docMk/>
      </pc:docMkLst>
      <pc:sldChg chg="modSp">
        <pc:chgData name="GregorioAguirre, Kelsey" userId="S::899471@yonkerspublicschools.org::45d47cad-47ff-4ce4-8cc2-2657a580ed03" providerId="AD" clId="Web-{E16E7665-D00F-ADEF-1F2B-FAF18001DD70}" dt="2024-04-15T17:05:45.515" v="4" actId="20577"/>
        <pc:sldMkLst>
          <pc:docMk/>
          <pc:sldMk cId="0" sldId="256"/>
        </pc:sldMkLst>
        <pc:spChg chg="mod">
          <ac:chgData name="GregorioAguirre, Kelsey" userId="S::899471@yonkerspublicschools.org::45d47cad-47ff-4ce4-8cc2-2657a580ed03" providerId="AD" clId="Web-{E16E7665-D00F-ADEF-1F2B-FAF18001DD70}" dt="2024-04-15T17:05:22.483" v="2" actId="20577"/>
          <ac:spMkLst>
            <pc:docMk/>
            <pc:sldMk cId="0" sldId="256"/>
            <ac:spMk id="3" creationId="{7AF7B1C4-82DD-F1E5-227D-52D2E5F331D6}"/>
          </ac:spMkLst>
        </pc:spChg>
        <pc:spChg chg="mod">
          <ac:chgData name="GregorioAguirre, Kelsey" userId="S::899471@yonkerspublicschools.org::45d47cad-47ff-4ce4-8cc2-2657a580ed03" providerId="AD" clId="Web-{E16E7665-D00F-ADEF-1F2B-FAF18001DD70}" dt="2024-04-15T17:05:45.515" v="4" actId="20577"/>
          <ac:spMkLst>
            <pc:docMk/>
            <pc:sldMk cId="0" sldId="256"/>
            <ac:spMk id="1430" creationId="{00000000-0000-0000-0000-000000000000}"/>
          </ac:spMkLst>
        </pc:spChg>
      </pc:sldChg>
      <pc:sldChg chg="del">
        <pc:chgData name="GregorioAguirre, Kelsey" userId="S::899471@yonkerspublicschools.org::45d47cad-47ff-4ce4-8cc2-2657a580ed03" providerId="AD" clId="Web-{E16E7665-D00F-ADEF-1F2B-FAF18001DD70}" dt="2024-04-15T17:06:23.642" v="5"/>
        <pc:sldMkLst>
          <pc:docMk/>
          <pc:sldMk cId="0" sldId="258"/>
        </pc:sldMkLst>
      </pc:sldChg>
      <pc:sldChg chg="addSp delSp modSp">
        <pc:chgData name="GregorioAguirre, Kelsey" userId="S::899471@yonkerspublicschools.org::45d47cad-47ff-4ce4-8cc2-2657a580ed03" providerId="AD" clId="Web-{E16E7665-D00F-ADEF-1F2B-FAF18001DD70}" dt="2024-04-15T17:30:29.696" v="191"/>
        <pc:sldMkLst>
          <pc:docMk/>
          <pc:sldMk cId="0" sldId="277"/>
        </pc:sldMkLst>
        <pc:spChg chg="add mod">
          <ac:chgData name="GregorioAguirre, Kelsey" userId="S::899471@yonkerspublicschools.org::45d47cad-47ff-4ce4-8cc2-2657a580ed03" providerId="AD" clId="Web-{E16E7665-D00F-ADEF-1F2B-FAF18001DD70}" dt="2024-04-15T17:27:52.128" v="181" actId="1076"/>
          <ac:spMkLst>
            <pc:docMk/>
            <pc:sldMk cId="0" sldId="277"/>
            <ac:spMk id="2" creationId="{0CF5CAF8-BE35-D986-62EF-581D2EEB02FF}"/>
          </ac:spMkLst>
        </pc:spChg>
        <pc:spChg chg="add mod">
          <ac:chgData name="GregorioAguirre, Kelsey" userId="S::899471@yonkerspublicschools.org::45d47cad-47ff-4ce4-8cc2-2657a580ed03" providerId="AD" clId="Web-{E16E7665-D00F-ADEF-1F2B-FAF18001DD70}" dt="2024-04-15T17:30:29.696" v="191"/>
          <ac:spMkLst>
            <pc:docMk/>
            <pc:sldMk cId="0" sldId="277"/>
            <ac:spMk id="3" creationId="{7D628B29-04D6-3B42-8C2E-2E1D947B2468}"/>
          </ac:spMkLst>
        </pc:spChg>
        <pc:spChg chg="mod">
          <ac:chgData name="GregorioAguirre, Kelsey" userId="S::899471@yonkerspublicschools.org::45d47cad-47ff-4ce4-8cc2-2657a580ed03" providerId="AD" clId="Web-{E16E7665-D00F-ADEF-1F2B-FAF18001DD70}" dt="2024-04-15T17:26:55.501" v="174" actId="1076"/>
          <ac:spMkLst>
            <pc:docMk/>
            <pc:sldMk cId="0" sldId="277"/>
            <ac:spMk id="2264" creationId="{00000000-0000-0000-0000-000000000000}"/>
          </ac:spMkLst>
        </pc:spChg>
        <pc:spChg chg="del mod">
          <ac:chgData name="GregorioAguirre, Kelsey" userId="S::899471@yonkerspublicschools.org::45d47cad-47ff-4ce4-8cc2-2657a580ed03" providerId="AD" clId="Web-{E16E7665-D00F-ADEF-1F2B-FAF18001DD70}" dt="2024-04-15T17:27:11.611" v="176"/>
          <ac:spMkLst>
            <pc:docMk/>
            <pc:sldMk cId="0" sldId="277"/>
            <ac:spMk id="2265" creationId="{00000000-0000-0000-0000-000000000000}"/>
          </ac:spMkLst>
        </pc:spChg>
      </pc:sldChg>
      <pc:sldChg chg="delSp modSp">
        <pc:chgData name="GregorioAguirre, Kelsey" userId="S::899471@yonkerspublicschools.org::45d47cad-47ff-4ce4-8cc2-2657a580ed03" providerId="AD" clId="Web-{E16E7665-D00F-ADEF-1F2B-FAF18001DD70}" dt="2024-04-15T17:30:12.211" v="189" actId="14100"/>
        <pc:sldMkLst>
          <pc:docMk/>
          <pc:sldMk cId="0" sldId="281"/>
        </pc:sldMkLst>
        <pc:spChg chg="mod">
          <ac:chgData name="GregorioAguirre, Kelsey" userId="S::899471@yonkerspublicschools.org::45d47cad-47ff-4ce4-8cc2-2657a580ed03" providerId="AD" clId="Web-{E16E7665-D00F-ADEF-1F2B-FAF18001DD70}" dt="2024-04-15T17:08:28.209" v="12" actId="20577"/>
          <ac:spMkLst>
            <pc:docMk/>
            <pc:sldMk cId="0" sldId="281"/>
            <ac:spMk id="2455" creationId="{00000000-0000-0000-0000-000000000000}"/>
          </ac:spMkLst>
        </pc:spChg>
        <pc:spChg chg="mod">
          <ac:chgData name="GregorioAguirre, Kelsey" userId="S::899471@yonkerspublicschools.org::45d47cad-47ff-4ce4-8cc2-2657a580ed03" providerId="AD" clId="Web-{E16E7665-D00F-ADEF-1F2B-FAF18001DD70}" dt="2024-04-15T17:19:11.265" v="118" actId="20577"/>
          <ac:spMkLst>
            <pc:docMk/>
            <pc:sldMk cId="0" sldId="281"/>
            <ac:spMk id="2456" creationId="{00000000-0000-0000-0000-000000000000}"/>
          </ac:spMkLst>
        </pc:spChg>
        <pc:spChg chg="mod">
          <ac:chgData name="GregorioAguirre, Kelsey" userId="S::899471@yonkerspublicschools.org::45d47cad-47ff-4ce4-8cc2-2657a580ed03" providerId="AD" clId="Web-{E16E7665-D00F-ADEF-1F2B-FAF18001DD70}" dt="2024-04-15T17:30:12.211" v="189" actId="14100"/>
          <ac:spMkLst>
            <pc:docMk/>
            <pc:sldMk cId="0" sldId="281"/>
            <ac:spMk id="2476" creationId="{00000000-0000-0000-0000-000000000000}"/>
          </ac:spMkLst>
        </pc:spChg>
        <pc:spChg chg="del mod">
          <ac:chgData name="GregorioAguirre, Kelsey" userId="S::899471@yonkerspublicschools.org::45d47cad-47ff-4ce4-8cc2-2657a580ed03" providerId="AD" clId="Web-{E16E7665-D00F-ADEF-1F2B-FAF18001DD70}" dt="2024-04-15T17:29:31.913" v="183"/>
          <ac:spMkLst>
            <pc:docMk/>
            <pc:sldMk cId="0" sldId="281"/>
            <ac:spMk id="2477" creationId="{00000000-0000-0000-0000-000000000000}"/>
          </ac:spMkLst>
        </pc:spChg>
        <pc:spChg chg="del mod">
          <ac:chgData name="GregorioAguirre, Kelsey" userId="S::899471@yonkerspublicschools.org::45d47cad-47ff-4ce4-8cc2-2657a580ed03" providerId="AD" clId="Web-{E16E7665-D00F-ADEF-1F2B-FAF18001DD70}" dt="2024-04-15T17:21:44.255" v="143"/>
          <ac:spMkLst>
            <pc:docMk/>
            <pc:sldMk cId="0" sldId="281"/>
            <ac:spMk id="2478" creationId="{00000000-0000-0000-0000-000000000000}"/>
          </ac:spMkLst>
        </pc:spChg>
        <pc:spChg chg="mod">
          <ac:chgData name="GregorioAguirre, Kelsey" userId="S::899471@yonkerspublicschools.org::45d47cad-47ff-4ce4-8cc2-2657a580ed03" providerId="AD" clId="Web-{E16E7665-D00F-ADEF-1F2B-FAF18001DD70}" dt="2024-04-15T17:21:45.661" v="144" actId="1076"/>
          <ac:spMkLst>
            <pc:docMk/>
            <pc:sldMk cId="0" sldId="281"/>
            <ac:spMk id="2486" creationId="{00000000-0000-0000-0000-000000000000}"/>
          </ac:spMkLst>
        </pc:spChg>
        <pc:grpChg chg="mod">
          <ac:chgData name="GregorioAguirre, Kelsey" userId="S::899471@yonkerspublicschools.org::45d47cad-47ff-4ce4-8cc2-2657a580ed03" providerId="AD" clId="Web-{E16E7665-D00F-ADEF-1F2B-FAF18001DD70}" dt="2024-04-15T17:08:49.241" v="13" actId="1076"/>
          <ac:grpSpMkLst>
            <pc:docMk/>
            <pc:sldMk cId="0" sldId="281"/>
            <ac:grpSpMk id="2457" creationId="{00000000-0000-0000-0000-000000000000}"/>
          </ac:grpSpMkLst>
        </pc:grpChg>
        <pc:grpChg chg="mod">
          <ac:chgData name="GregorioAguirre, Kelsey" userId="S::899471@yonkerspublicschools.org::45d47cad-47ff-4ce4-8cc2-2657a580ed03" providerId="AD" clId="Web-{E16E7665-D00F-ADEF-1F2B-FAF18001DD70}" dt="2024-04-15T17:22:20.569" v="150" actId="1076"/>
          <ac:grpSpMkLst>
            <pc:docMk/>
            <pc:sldMk cId="0" sldId="281"/>
            <ac:grpSpMk id="2479" creationId="{00000000-0000-0000-0000-000000000000}"/>
          </ac:grpSpMkLst>
        </pc:grpChg>
        <pc:grpChg chg="mod">
          <ac:chgData name="GregorioAguirre, Kelsey" userId="S::899471@yonkerspublicschools.org::45d47cad-47ff-4ce4-8cc2-2657a580ed03" providerId="AD" clId="Web-{E16E7665-D00F-ADEF-1F2B-FAF18001DD70}" dt="2024-04-15T17:21:51.833" v="146" actId="1076"/>
          <ac:grpSpMkLst>
            <pc:docMk/>
            <pc:sldMk cId="0" sldId="281"/>
            <ac:grpSpMk id="2482" creationId="{00000000-0000-0000-0000-000000000000}"/>
          </ac:grpSpMkLst>
        </pc:grpChg>
        <pc:grpChg chg="del mod">
          <ac:chgData name="GregorioAguirre, Kelsey" userId="S::899471@yonkerspublicschools.org::45d47cad-47ff-4ce4-8cc2-2657a580ed03" providerId="AD" clId="Web-{E16E7665-D00F-ADEF-1F2B-FAF18001DD70}" dt="2024-04-15T17:22:15.912" v="149"/>
          <ac:grpSpMkLst>
            <pc:docMk/>
            <pc:sldMk cId="0" sldId="281"/>
            <ac:grpSpMk id="2485" creationId="{00000000-0000-0000-0000-000000000000}"/>
          </ac:grpSpMkLst>
        </pc:grpChg>
      </pc:sldChg>
      <pc:sldChg chg="del">
        <pc:chgData name="GregorioAguirre, Kelsey" userId="S::899471@yonkerspublicschools.org::45d47cad-47ff-4ce4-8cc2-2657a580ed03" providerId="AD" clId="Web-{E16E7665-D00F-ADEF-1F2B-FAF18001DD70}" dt="2024-04-15T17:06:57.471" v="6"/>
        <pc:sldMkLst>
          <pc:docMk/>
          <pc:sldMk cId="0" sldId="306"/>
        </pc:sldMkLst>
      </pc:sldChg>
    </pc:docChg>
  </pc:docChgLst>
  <pc:docChgLst>
    <pc:chgData name="Ventura, Damian" userId="S::876250@yonkerspublicschools.org::167a294f-d52c-466c-b672-2e5f271b886c" providerId="AD" clId="Web-{4B08C2F5-3F2C-D7D2-A6B6-47D8596396AA}"/>
    <pc:docChg chg="modSld">
      <pc:chgData name="Ventura, Damian" userId="S::876250@yonkerspublicschools.org::167a294f-d52c-466c-b672-2e5f271b886c" providerId="AD" clId="Web-{4B08C2F5-3F2C-D7D2-A6B6-47D8596396AA}" dt="2024-04-15T23:01:51.159" v="355" actId="1076"/>
      <pc:docMkLst>
        <pc:docMk/>
      </pc:docMkLst>
      <pc:sldChg chg="addSp modSp">
        <pc:chgData name="Ventura, Damian" userId="S::876250@yonkerspublicschools.org::167a294f-d52c-466c-b672-2e5f271b886c" providerId="AD" clId="Web-{4B08C2F5-3F2C-D7D2-A6B6-47D8596396AA}" dt="2024-04-15T23:01:51.159" v="355" actId="1076"/>
        <pc:sldMkLst>
          <pc:docMk/>
          <pc:sldMk cId="0" sldId="262"/>
        </pc:sldMkLst>
        <pc:spChg chg="add mod">
          <ac:chgData name="Ventura, Damian" userId="S::876250@yonkerspublicschools.org::167a294f-d52c-466c-b672-2e5f271b886c" providerId="AD" clId="Web-{4B08C2F5-3F2C-D7D2-A6B6-47D8596396AA}" dt="2024-04-15T23:01:51.159" v="355" actId="1076"/>
          <ac:spMkLst>
            <pc:docMk/>
            <pc:sldMk cId="0" sldId="262"/>
            <ac:spMk id="3" creationId="{53729487-2760-C97D-EB80-AF6A4E67F6B2}"/>
          </ac:spMkLst>
        </pc:spChg>
        <pc:spChg chg="mod">
          <ac:chgData name="Ventura, Damian" userId="S::876250@yonkerspublicschools.org::167a294f-d52c-466c-b672-2e5f271b886c" providerId="AD" clId="Web-{4B08C2F5-3F2C-D7D2-A6B6-47D8596396AA}" dt="2024-04-15T23:00:49.938" v="347" actId="1076"/>
          <ac:spMkLst>
            <pc:docMk/>
            <pc:sldMk cId="0" sldId="262"/>
            <ac:spMk id="5" creationId="{0B48361D-7479-0018-FCE8-127B7D482BA5}"/>
          </ac:spMkLst>
        </pc:spChg>
        <pc:spChg chg="mod">
          <ac:chgData name="Ventura, Damian" userId="S::876250@yonkerspublicschools.org::167a294f-d52c-466c-b672-2e5f271b886c" providerId="AD" clId="Web-{4B08C2F5-3F2C-D7D2-A6B6-47D8596396AA}" dt="2024-04-15T23:01:02.048" v="350" actId="1076"/>
          <ac:spMkLst>
            <pc:docMk/>
            <pc:sldMk cId="0" sldId="262"/>
            <ac:spMk id="6" creationId="{7CC38E19-EFD2-1841-0C7A-6848A9161577}"/>
          </ac:spMkLst>
        </pc:spChg>
        <pc:spChg chg="mod">
          <ac:chgData name="Ventura, Damian" userId="S::876250@yonkerspublicschools.org::167a294f-d52c-466c-b672-2e5f271b886c" providerId="AD" clId="Web-{4B08C2F5-3F2C-D7D2-A6B6-47D8596396AA}" dt="2024-04-15T23:00:43.688" v="346" actId="20577"/>
          <ac:spMkLst>
            <pc:docMk/>
            <pc:sldMk cId="0" sldId="262"/>
            <ac:spMk id="1681" creationId="{00000000-0000-0000-0000-000000000000}"/>
          </ac:spMkLst>
        </pc:spChg>
        <pc:spChg chg="mod">
          <ac:chgData name="Ventura, Damian" userId="S::876250@yonkerspublicschools.org::167a294f-d52c-466c-b672-2e5f271b886c" providerId="AD" clId="Web-{4B08C2F5-3F2C-D7D2-A6B6-47D8596396AA}" dt="2024-04-15T22:56:42.180" v="302" actId="1076"/>
          <ac:spMkLst>
            <pc:docMk/>
            <pc:sldMk cId="0" sldId="262"/>
            <ac:spMk id="1682" creationId="{00000000-0000-0000-0000-000000000000}"/>
          </ac:spMkLst>
        </pc:spChg>
        <pc:grpChg chg="mod">
          <ac:chgData name="Ventura, Damian" userId="S::876250@yonkerspublicschools.org::167a294f-d52c-466c-b672-2e5f271b886c" providerId="AD" clId="Web-{4B08C2F5-3F2C-D7D2-A6B6-47D8596396AA}" dt="2024-04-15T22:56:04.726" v="298" actId="1076"/>
          <ac:grpSpMkLst>
            <pc:docMk/>
            <pc:sldMk cId="0" sldId="262"/>
            <ac:grpSpMk id="1670" creationId="{00000000-0000-0000-0000-000000000000}"/>
          </ac:grpSpMkLst>
        </pc:grpChg>
        <pc:grpChg chg="mod">
          <ac:chgData name="Ventura, Damian" userId="S::876250@yonkerspublicschools.org::167a294f-d52c-466c-b672-2e5f271b886c" providerId="AD" clId="Web-{4B08C2F5-3F2C-D7D2-A6B6-47D8596396AA}" dt="2024-04-15T22:56:08.335" v="299" actId="1076"/>
          <ac:grpSpMkLst>
            <pc:docMk/>
            <pc:sldMk cId="0" sldId="262"/>
            <ac:grpSpMk id="1683" creationId="{00000000-0000-0000-0000-000000000000}"/>
          </ac:grpSpMkLst>
        </pc:grpChg>
        <pc:picChg chg="mod">
          <ac:chgData name="Ventura, Damian" userId="S::876250@yonkerspublicschools.org::167a294f-d52c-466c-b672-2e5f271b886c" providerId="AD" clId="Web-{4B08C2F5-3F2C-D7D2-A6B6-47D8596396AA}" dt="2024-04-15T22:55:48.022" v="294" actId="1076"/>
          <ac:picMkLst>
            <pc:docMk/>
            <pc:sldMk cId="0" sldId="262"/>
            <ac:picMk id="2" creationId="{53694355-3AF9-13AA-D525-09D112A96800}"/>
          </ac:picMkLst>
        </pc:picChg>
        <pc:picChg chg="mod">
          <ac:chgData name="Ventura, Damian" userId="S::876250@yonkerspublicschools.org::167a294f-d52c-466c-b672-2e5f271b886c" providerId="AD" clId="Web-{4B08C2F5-3F2C-D7D2-A6B6-47D8596396AA}" dt="2024-04-15T23:01:27.190" v="352" actId="1076"/>
          <ac:picMkLst>
            <pc:docMk/>
            <pc:sldMk cId="0" sldId="262"/>
            <ac:picMk id="4" creationId="{C2209500-8936-265A-2358-7D93E71EEC4A}"/>
          </ac:picMkLst>
        </pc:picChg>
        <pc:picChg chg="mod">
          <ac:chgData name="Ventura, Damian" userId="S::876250@yonkerspublicschools.org::167a294f-d52c-466c-b672-2e5f271b886c" providerId="AD" clId="Web-{4B08C2F5-3F2C-D7D2-A6B6-47D8596396AA}" dt="2024-04-15T22:55:26.443" v="290" actId="1076"/>
          <ac:picMkLst>
            <pc:docMk/>
            <pc:sldMk cId="0" sldId="262"/>
            <ac:picMk id="7" creationId="{CB9D5A40-06CE-8C2D-D79B-A644E147077E}"/>
          </ac:picMkLst>
        </pc:picChg>
      </pc:sldChg>
      <pc:sldChg chg="modSp">
        <pc:chgData name="Ventura, Damian" userId="S::876250@yonkerspublicschools.org::167a294f-d52c-466c-b672-2e5f271b886c" providerId="AD" clId="Web-{4B08C2F5-3F2C-D7D2-A6B6-47D8596396AA}" dt="2024-04-15T22:58:23.387" v="341" actId="1076"/>
        <pc:sldMkLst>
          <pc:docMk/>
          <pc:sldMk cId="0" sldId="266"/>
        </pc:sldMkLst>
        <pc:spChg chg="mod">
          <ac:chgData name="Ventura, Damian" userId="S::876250@yonkerspublicschools.org::167a294f-d52c-466c-b672-2e5f271b886c" providerId="AD" clId="Web-{4B08C2F5-3F2C-D7D2-A6B6-47D8596396AA}" dt="2024-04-15T22:58:23.387" v="341" actId="1076"/>
          <ac:spMkLst>
            <pc:docMk/>
            <pc:sldMk cId="0" sldId="266"/>
            <ac:spMk id="2" creationId="{4AF96CFC-E017-F70C-3E49-52ED5C5C3DF4}"/>
          </ac:spMkLst>
        </pc:spChg>
        <pc:spChg chg="mod">
          <ac:chgData name="Ventura, Damian" userId="S::876250@yonkerspublicschools.org::167a294f-d52c-466c-b672-2e5f271b886c" providerId="AD" clId="Web-{4B08C2F5-3F2C-D7D2-A6B6-47D8596396AA}" dt="2024-04-15T22:58:19.199" v="340" actId="1076"/>
          <ac:spMkLst>
            <pc:docMk/>
            <pc:sldMk cId="0" sldId="266"/>
            <ac:spMk id="3" creationId="{22F12926-F61F-3860-2430-BC785A2901B6}"/>
          </ac:spMkLst>
        </pc:spChg>
        <pc:spChg chg="mod">
          <ac:chgData name="Ventura, Damian" userId="S::876250@yonkerspublicschools.org::167a294f-d52c-466c-b672-2e5f271b886c" providerId="AD" clId="Web-{4B08C2F5-3F2C-D7D2-A6B6-47D8596396AA}" dt="2024-04-15T22:58:10.074" v="338" actId="1076"/>
          <ac:spMkLst>
            <pc:docMk/>
            <pc:sldMk cId="0" sldId="266"/>
            <ac:spMk id="1841" creationId="{00000000-0000-0000-0000-000000000000}"/>
          </ac:spMkLst>
        </pc:spChg>
        <pc:spChg chg="mod">
          <ac:chgData name="Ventura, Damian" userId="S::876250@yonkerspublicschools.org::167a294f-d52c-466c-b672-2e5f271b886c" providerId="AD" clId="Web-{4B08C2F5-3F2C-D7D2-A6B6-47D8596396AA}" dt="2024-04-15T22:57:43.823" v="332" actId="1076"/>
          <ac:spMkLst>
            <pc:docMk/>
            <pc:sldMk cId="0" sldId="266"/>
            <ac:spMk id="1842" creationId="{00000000-0000-0000-0000-000000000000}"/>
          </ac:spMkLst>
        </pc:spChg>
      </pc:sldChg>
    </pc:docChg>
  </pc:docChgLst>
  <pc:docChgLst>
    <pc:chgData name="Herrera, Camila" userId="S::876645@yonkerspublicschools.org::513165c5-918c-42f2-805f-cc79ad452d64" providerId="AD" clId="Web-{EB03C3EE-A668-97B3-8B32-BB7889E61C26}"/>
    <pc:docChg chg="delSld modSld sldOrd">
      <pc:chgData name="Herrera, Camila" userId="S::876645@yonkerspublicschools.org::513165c5-918c-42f2-805f-cc79ad452d64" providerId="AD" clId="Web-{EB03C3EE-A668-97B3-8B32-BB7889E61C26}" dt="2024-04-15T22:51:52.360" v="152" actId="1076"/>
      <pc:docMkLst>
        <pc:docMk/>
      </pc:docMkLst>
      <pc:sldChg chg="modSp">
        <pc:chgData name="Herrera, Camila" userId="S::876645@yonkerspublicschools.org::513165c5-918c-42f2-805f-cc79ad452d64" providerId="AD" clId="Web-{EB03C3EE-A668-97B3-8B32-BB7889E61C26}" dt="2024-04-15T19:20:37.146" v="1" actId="20577"/>
        <pc:sldMkLst>
          <pc:docMk/>
          <pc:sldMk cId="0" sldId="256"/>
        </pc:sldMkLst>
        <pc:spChg chg="mod">
          <ac:chgData name="Herrera, Camila" userId="S::876645@yonkerspublicschools.org::513165c5-918c-42f2-805f-cc79ad452d64" providerId="AD" clId="Web-{EB03C3EE-A668-97B3-8B32-BB7889E61C26}" dt="2024-04-15T19:20:37.146" v="1" actId="20577"/>
          <ac:spMkLst>
            <pc:docMk/>
            <pc:sldMk cId="0" sldId="256"/>
            <ac:spMk id="3" creationId="{7AF7B1C4-82DD-F1E5-227D-52D2E5F331D6}"/>
          </ac:spMkLst>
        </pc:spChg>
      </pc:sldChg>
      <pc:sldChg chg="del">
        <pc:chgData name="Herrera, Camila" userId="S::876645@yonkerspublicschools.org::513165c5-918c-42f2-805f-cc79ad452d64" providerId="AD" clId="Web-{EB03C3EE-A668-97B3-8B32-BB7889E61C26}" dt="2024-04-15T20:22:54.367" v="128"/>
        <pc:sldMkLst>
          <pc:docMk/>
          <pc:sldMk cId="0" sldId="260"/>
        </pc:sldMkLst>
      </pc:sldChg>
      <pc:sldChg chg="del">
        <pc:chgData name="Herrera, Camila" userId="S::876645@yonkerspublicschools.org::513165c5-918c-42f2-805f-cc79ad452d64" providerId="AD" clId="Web-{EB03C3EE-A668-97B3-8B32-BB7889E61C26}" dt="2024-04-15T20:23:01.711" v="129"/>
        <pc:sldMkLst>
          <pc:docMk/>
          <pc:sldMk cId="0" sldId="261"/>
        </pc:sldMkLst>
      </pc:sldChg>
      <pc:sldChg chg="addSp delSp modSp ord">
        <pc:chgData name="Herrera, Camila" userId="S::876645@yonkerspublicschools.org::513165c5-918c-42f2-805f-cc79ad452d64" providerId="AD" clId="Web-{EB03C3EE-A668-97B3-8B32-BB7889E61C26}" dt="2024-04-15T22:51:52.360" v="152" actId="1076"/>
        <pc:sldMkLst>
          <pc:docMk/>
          <pc:sldMk cId="0" sldId="277"/>
        </pc:sldMkLst>
        <pc:spChg chg="mod">
          <ac:chgData name="Herrera, Camila" userId="S::876645@yonkerspublicschools.org::513165c5-918c-42f2-805f-cc79ad452d64" providerId="AD" clId="Web-{EB03C3EE-A668-97B3-8B32-BB7889E61C26}" dt="2024-04-15T19:20:59.553" v="3" actId="1076"/>
          <ac:spMkLst>
            <pc:docMk/>
            <pc:sldMk cId="0" sldId="277"/>
            <ac:spMk id="2" creationId="{0CF5CAF8-BE35-D986-62EF-581D2EEB02FF}"/>
          </ac:spMkLst>
        </pc:spChg>
        <pc:spChg chg="mod">
          <ac:chgData name="Herrera, Camila" userId="S::876645@yonkerspublicschools.org::513165c5-918c-42f2-805f-cc79ad452d64" providerId="AD" clId="Web-{EB03C3EE-A668-97B3-8B32-BB7889E61C26}" dt="2024-04-15T22:51:25.047" v="148" actId="1076"/>
          <ac:spMkLst>
            <pc:docMk/>
            <pc:sldMk cId="0" sldId="277"/>
            <ac:spMk id="3" creationId="{7D628B29-04D6-3B42-8C2E-2E1D947B2468}"/>
          </ac:spMkLst>
        </pc:spChg>
        <pc:spChg chg="add mod">
          <ac:chgData name="Herrera, Camila" userId="S::876645@yonkerspublicschools.org::513165c5-918c-42f2-805f-cc79ad452d64" providerId="AD" clId="Web-{EB03C3EE-A668-97B3-8B32-BB7889E61C26}" dt="2024-04-15T22:51:52.360" v="152" actId="1076"/>
          <ac:spMkLst>
            <pc:docMk/>
            <pc:sldMk cId="0" sldId="277"/>
            <ac:spMk id="4" creationId="{D74ADC37-DBC0-BA51-22B2-7B3AED12BB2C}"/>
          </ac:spMkLst>
        </pc:spChg>
        <pc:spChg chg="add del mod">
          <ac:chgData name="Herrera, Camila" userId="S::876645@yonkerspublicschools.org::513165c5-918c-42f2-805f-cc79ad452d64" providerId="AD" clId="Web-{EB03C3EE-A668-97B3-8B32-BB7889E61C26}" dt="2024-04-15T20:29:29.667" v="136"/>
          <ac:spMkLst>
            <pc:docMk/>
            <pc:sldMk cId="0" sldId="277"/>
            <ac:spMk id="6" creationId="{79D733CB-4D20-93A5-0529-9BB26BB41FA4}"/>
          </ac:spMkLst>
        </pc:spChg>
        <pc:spChg chg="add mod">
          <ac:chgData name="Herrera, Camila" userId="S::876645@yonkerspublicschools.org::513165c5-918c-42f2-805f-cc79ad452d64" providerId="AD" clId="Web-{EB03C3EE-A668-97B3-8B32-BB7889E61C26}" dt="2024-04-15T20:29:32.276" v="137" actId="1076"/>
          <ac:spMkLst>
            <pc:docMk/>
            <pc:sldMk cId="0" sldId="277"/>
            <ac:spMk id="8" creationId="{54FA8A43-D699-C23C-E04D-9575C4761F32}"/>
          </ac:spMkLst>
        </pc:spChg>
        <pc:spChg chg="mod">
          <ac:chgData name="Herrera, Camila" userId="S::876645@yonkerspublicschools.org::513165c5-918c-42f2-805f-cc79ad452d64" providerId="AD" clId="Web-{EB03C3EE-A668-97B3-8B32-BB7889E61C26}" dt="2024-04-15T19:21:03.350" v="4" actId="1076"/>
          <ac:spMkLst>
            <pc:docMk/>
            <pc:sldMk cId="0" sldId="277"/>
            <ac:spMk id="2264" creationId="{00000000-0000-0000-0000-000000000000}"/>
          </ac:spMkLst>
        </pc:spChg>
        <pc:spChg chg="del">
          <ac:chgData name="Herrera, Camila" userId="S::876645@yonkerspublicschools.org::513165c5-918c-42f2-805f-cc79ad452d64" providerId="AD" clId="Web-{EB03C3EE-A668-97B3-8B32-BB7889E61C26}" dt="2024-04-15T22:51:33.531" v="150"/>
          <ac:spMkLst>
            <pc:docMk/>
            <pc:sldMk cId="0" sldId="277"/>
            <ac:spMk id="2274" creationId="{0CD09373-D05D-C312-4F2C-A6F0492197A6}"/>
          </ac:spMkLst>
        </pc:spChg>
        <pc:grpChg chg="add mod">
          <ac:chgData name="Herrera, Camila" userId="S::876645@yonkerspublicschools.org::513165c5-918c-42f2-805f-cc79ad452d64" providerId="AD" clId="Web-{EB03C3EE-A668-97B3-8B32-BB7889E61C26}" dt="2024-04-15T20:29:58.356" v="140" actId="1076"/>
          <ac:grpSpMkLst>
            <pc:docMk/>
            <pc:sldMk cId="0" sldId="277"/>
            <ac:grpSpMk id="49" creationId="{4B95418E-BBC9-198C-CDCA-2CCC6CC46FBF}"/>
          </ac:grpSpMkLst>
        </pc:grpChg>
        <pc:grpChg chg="add mod">
          <ac:chgData name="Herrera, Camila" userId="S::876645@yonkerspublicschools.org::513165c5-918c-42f2-805f-cc79ad452d64" providerId="AD" clId="Web-{EB03C3EE-A668-97B3-8B32-BB7889E61C26}" dt="2024-04-15T20:30:25.576" v="142" actId="1076"/>
          <ac:grpSpMkLst>
            <pc:docMk/>
            <pc:sldMk cId="0" sldId="277"/>
            <ac:grpSpMk id="2249" creationId="{B803544D-F7D8-D689-4E27-FB66ED84D56B}"/>
          </ac:grpSpMkLst>
        </pc:grpChg>
        <pc:grpChg chg="add del mod">
          <ac:chgData name="Herrera, Camila" userId="S::876645@yonkerspublicschools.org::513165c5-918c-42f2-805f-cc79ad452d64" providerId="AD" clId="Web-{EB03C3EE-A668-97B3-8B32-BB7889E61C26}" dt="2024-04-15T22:51:40.344" v="151"/>
          <ac:grpSpMkLst>
            <pc:docMk/>
            <pc:sldMk cId="0" sldId="277"/>
            <ac:grpSpMk id="2276" creationId="{B1279ACD-1519-2655-7B66-2EDAC121C650}"/>
          </ac:grpSpMkLst>
        </pc:grpChg>
      </pc:sldChg>
      <pc:sldChg chg="del">
        <pc:chgData name="Herrera, Camila" userId="S::876645@yonkerspublicschools.org::513165c5-918c-42f2-805f-cc79ad452d64" providerId="AD" clId="Web-{EB03C3EE-A668-97B3-8B32-BB7889E61C26}" dt="2024-04-15T19:58:39.656" v="105"/>
        <pc:sldMkLst>
          <pc:docMk/>
          <pc:sldMk cId="0" sldId="281"/>
        </pc:sldMkLst>
      </pc:sldChg>
      <pc:sldChg chg="modSp">
        <pc:chgData name="Herrera, Camila" userId="S::876645@yonkerspublicschools.org::513165c5-918c-42f2-805f-cc79ad452d64" providerId="AD" clId="Web-{EB03C3EE-A668-97B3-8B32-BB7889E61C26}" dt="2024-04-15T20:29:41.308" v="138" actId="1076"/>
        <pc:sldMkLst>
          <pc:docMk/>
          <pc:sldMk cId="0" sldId="287"/>
        </pc:sldMkLst>
        <pc:grpChg chg="mod">
          <ac:chgData name="Herrera, Camila" userId="S::876645@yonkerspublicschools.org::513165c5-918c-42f2-805f-cc79ad452d64" providerId="AD" clId="Web-{EB03C3EE-A668-97B3-8B32-BB7889E61C26}" dt="2024-04-15T20:29:41.308" v="138" actId="1076"/>
          <ac:grpSpMkLst>
            <pc:docMk/>
            <pc:sldMk cId="0" sldId="287"/>
            <ac:grpSpMk id="2576" creationId="{00000000-0000-0000-0000-000000000000}"/>
          </ac:grpSpMkLst>
        </pc:grpChg>
      </pc:sldChg>
      <pc:sldChg chg="del">
        <pc:chgData name="Herrera, Camila" userId="S::876645@yonkerspublicschools.org::513165c5-918c-42f2-805f-cc79ad452d64" providerId="AD" clId="Web-{EB03C3EE-A668-97B3-8B32-BB7889E61C26}" dt="2024-04-15T20:01:15.566" v="122"/>
        <pc:sldMkLst>
          <pc:docMk/>
          <pc:sldMk cId="0" sldId="289"/>
        </pc:sldMkLst>
      </pc:sldChg>
      <pc:sldChg chg="del">
        <pc:chgData name="Herrera, Camila" userId="S::876645@yonkerspublicschools.org::513165c5-918c-42f2-805f-cc79ad452d64" providerId="AD" clId="Web-{EB03C3EE-A668-97B3-8B32-BB7889E61C26}" dt="2024-04-15T20:01:12.910" v="121"/>
        <pc:sldMkLst>
          <pc:docMk/>
          <pc:sldMk cId="0" sldId="290"/>
        </pc:sldMkLst>
      </pc:sldChg>
      <pc:sldChg chg="del">
        <pc:chgData name="Herrera, Camila" userId="S::876645@yonkerspublicschools.org::513165c5-918c-42f2-805f-cc79ad452d64" providerId="AD" clId="Web-{EB03C3EE-A668-97B3-8B32-BB7889E61C26}" dt="2024-04-15T20:01:09.535" v="120"/>
        <pc:sldMkLst>
          <pc:docMk/>
          <pc:sldMk cId="0" sldId="291"/>
        </pc:sldMkLst>
      </pc:sldChg>
      <pc:sldChg chg="del">
        <pc:chgData name="Herrera, Camila" userId="S::876645@yonkerspublicschools.org::513165c5-918c-42f2-805f-cc79ad452d64" providerId="AD" clId="Web-{EB03C3EE-A668-97B3-8B32-BB7889E61C26}" dt="2024-04-15T20:01:00.582" v="119"/>
        <pc:sldMkLst>
          <pc:docMk/>
          <pc:sldMk cId="0" sldId="292"/>
        </pc:sldMkLst>
      </pc:sldChg>
      <pc:sldChg chg="del">
        <pc:chgData name="Herrera, Camila" userId="S::876645@yonkerspublicschools.org::513165c5-918c-42f2-805f-cc79ad452d64" providerId="AD" clId="Web-{EB03C3EE-A668-97B3-8B32-BB7889E61C26}" dt="2024-04-15T20:00:52.316" v="118"/>
        <pc:sldMkLst>
          <pc:docMk/>
          <pc:sldMk cId="0" sldId="293"/>
        </pc:sldMkLst>
      </pc:sldChg>
      <pc:sldChg chg="del">
        <pc:chgData name="Herrera, Camila" userId="S::876645@yonkerspublicschools.org::513165c5-918c-42f2-805f-cc79ad452d64" providerId="AD" clId="Web-{EB03C3EE-A668-97B3-8B32-BB7889E61C26}" dt="2024-04-15T20:00:27.987" v="117"/>
        <pc:sldMkLst>
          <pc:docMk/>
          <pc:sldMk cId="0" sldId="294"/>
        </pc:sldMkLst>
      </pc:sldChg>
      <pc:sldChg chg="del">
        <pc:chgData name="Herrera, Camila" userId="S::876645@yonkerspublicschools.org::513165c5-918c-42f2-805f-cc79ad452d64" providerId="AD" clId="Web-{EB03C3EE-A668-97B3-8B32-BB7889E61C26}" dt="2024-04-15T19:59:23.970" v="116"/>
        <pc:sldMkLst>
          <pc:docMk/>
          <pc:sldMk cId="0" sldId="295"/>
        </pc:sldMkLst>
      </pc:sldChg>
      <pc:sldChg chg="del">
        <pc:chgData name="Herrera, Camila" userId="S::876645@yonkerspublicschools.org::513165c5-918c-42f2-805f-cc79ad452d64" providerId="AD" clId="Web-{EB03C3EE-A668-97B3-8B32-BB7889E61C26}" dt="2024-04-15T19:59:21.282" v="115"/>
        <pc:sldMkLst>
          <pc:docMk/>
          <pc:sldMk cId="0" sldId="296"/>
        </pc:sldMkLst>
      </pc:sldChg>
      <pc:sldChg chg="del">
        <pc:chgData name="Herrera, Camila" userId="S::876645@yonkerspublicschools.org::513165c5-918c-42f2-805f-cc79ad452d64" providerId="AD" clId="Web-{EB03C3EE-A668-97B3-8B32-BB7889E61C26}" dt="2024-04-15T19:59:19.142" v="114"/>
        <pc:sldMkLst>
          <pc:docMk/>
          <pc:sldMk cId="0" sldId="297"/>
        </pc:sldMkLst>
      </pc:sldChg>
      <pc:sldChg chg="del">
        <pc:chgData name="Herrera, Camila" userId="S::876645@yonkerspublicschools.org::513165c5-918c-42f2-805f-cc79ad452d64" providerId="AD" clId="Web-{EB03C3EE-A668-97B3-8B32-BB7889E61C26}" dt="2024-04-15T19:59:15.595" v="113"/>
        <pc:sldMkLst>
          <pc:docMk/>
          <pc:sldMk cId="0" sldId="298"/>
        </pc:sldMkLst>
      </pc:sldChg>
      <pc:sldChg chg="del">
        <pc:chgData name="Herrera, Camila" userId="S::876645@yonkerspublicschools.org::513165c5-918c-42f2-805f-cc79ad452d64" providerId="AD" clId="Web-{EB03C3EE-A668-97B3-8B32-BB7889E61C26}" dt="2024-04-15T19:59:11.126" v="112"/>
        <pc:sldMkLst>
          <pc:docMk/>
          <pc:sldMk cId="0" sldId="299"/>
        </pc:sldMkLst>
      </pc:sldChg>
      <pc:sldChg chg="del">
        <pc:chgData name="Herrera, Camila" userId="S::876645@yonkerspublicschools.org::513165c5-918c-42f2-805f-cc79ad452d64" providerId="AD" clId="Web-{EB03C3EE-A668-97B3-8B32-BB7889E61C26}" dt="2024-04-15T19:59:06.126" v="111"/>
        <pc:sldMkLst>
          <pc:docMk/>
          <pc:sldMk cId="0" sldId="300"/>
        </pc:sldMkLst>
      </pc:sldChg>
      <pc:sldChg chg="del">
        <pc:chgData name="Herrera, Camila" userId="S::876645@yonkerspublicschools.org::513165c5-918c-42f2-805f-cc79ad452d64" providerId="AD" clId="Web-{EB03C3EE-A668-97B3-8B32-BB7889E61C26}" dt="2024-04-15T19:59:02.704" v="110"/>
        <pc:sldMkLst>
          <pc:docMk/>
          <pc:sldMk cId="0" sldId="301"/>
        </pc:sldMkLst>
      </pc:sldChg>
      <pc:sldChg chg="del">
        <pc:chgData name="Herrera, Camila" userId="S::876645@yonkerspublicschools.org::513165c5-918c-42f2-805f-cc79ad452d64" providerId="AD" clId="Web-{EB03C3EE-A668-97B3-8B32-BB7889E61C26}" dt="2024-04-15T19:59:01.094" v="109"/>
        <pc:sldMkLst>
          <pc:docMk/>
          <pc:sldMk cId="0" sldId="302"/>
        </pc:sldMkLst>
      </pc:sldChg>
      <pc:sldChg chg="del">
        <pc:chgData name="Herrera, Camila" userId="S::876645@yonkerspublicschools.org::513165c5-918c-42f2-805f-cc79ad452d64" providerId="AD" clId="Web-{EB03C3EE-A668-97B3-8B32-BB7889E61C26}" dt="2024-04-15T19:58:53.094" v="107"/>
        <pc:sldMkLst>
          <pc:docMk/>
          <pc:sldMk cId="0" sldId="303"/>
        </pc:sldMkLst>
      </pc:sldChg>
      <pc:sldChg chg="del">
        <pc:chgData name="Herrera, Camila" userId="S::876645@yonkerspublicschools.org::513165c5-918c-42f2-805f-cc79ad452d64" providerId="AD" clId="Web-{EB03C3EE-A668-97B3-8B32-BB7889E61C26}" dt="2024-04-15T19:58:56.438" v="108"/>
        <pc:sldMkLst>
          <pc:docMk/>
          <pc:sldMk cId="0" sldId="304"/>
        </pc:sldMkLst>
      </pc:sldChg>
      <pc:sldChg chg="del">
        <pc:chgData name="Herrera, Camila" userId="S::876645@yonkerspublicschools.org::513165c5-918c-42f2-805f-cc79ad452d64" providerId="AD" clId="Web-{EB03C3EE-A668-97B3-8B32-BB7889E61C26}" dt="2024-04-15T19:58:48.672" v="106"/>
        <pc:sldMkLst>
          <pc:docMk/>
          <pc:sldMk cId="0" sldId="305"/>
        </pc:sldMkLst>
      </pc:sldChg>
    </pc:docChg>
  </pc:docChgLst>
  <pc:docChgLst>
    <pc:chgData name="GregorioAguirre, Kelsey" userId="S::899471@yonkerspublicschools.org::45d47cad-47ff-4ce4-8cc2-2657a580ed03" providerId="AD" clId="Web-{131CC837-E74F-0EA1-7F66-D7A009C839B9}"/>
    <pc:docChg chg="delSld modSld sldOrd">
      <pc:chgData name="GregorioAguirre, Kelsey" userId="S::899471@yonkerspublicschools.org::45d47cad-47ff-4ce4-8cc2-2657a580ed03" providerId="AD" clId="Web-{131CC837-E74F-0EA1-7F66-D7A009C839B9}" dt="2024-04-16T00:58:39.556" v="256"/>
      <pc:docMkLst>
        <pc:docMk/>
      </pc:docMkLst>
      <pc:sldChg chg="addSp delSp modSp ord">
        <pc:chgData name="GregorioAguirre, Kelsey" userId="S::899471@yonkerspublicschools.org::45d47cad-47ff-4ce4-8cc2-2657a580ed03" providerId="AD" clId="Web-{131CC837-E74F-0EA1-7F66-D7A009C839B9}" dt="2024-04-16T00:29:35.765" v="72" actId="1076"/>
        <pc:sldMkLst>
          <pc:docMk/>
          <pc:sldMk cId="0" sldId="263"/>
        </pc:sldMkLst>
        <pc:spChg chg="add del mod ord">
          <ac:chgData name="GregorioAguirre, Kelsey" userId="S::899471@yonkerspublicschools.org::45d47cad-47ff-4ce4-8cc2-2657a580ed03" providerId="AD" clId="Web-{131CC837-E74F-0EA1-7F66-D7A009C839B9}" dt="2024-04-16T00:28:10.498" v="56"/>
          <ac:spMkLst>
            <pc:docMk/>
            <pc:sldMk cId="0" sldId="263"/>
            <ac:spMk id="3" creationId="{368BBAFC-A841-D619-FB3F-3D82EAC259F2}"/>
          </ac:spMkLst>
        </pc:spChg>
        <pc:spChg chg="mod">
          <ac:chgData name="GregorioAguirre, Kelsey" userId="S::899471@yonkerspublicschools.org::45d47cad-47ff-4ce4-8cc2-2657a580ed03" providerId="AD" clId="Web-{131CC837-E74F-0EA1-7F66-D7A009C839B9}" dt="2024-04-16T00:29:35.765" v="72" actId="1076"/>
          <ac:spMkLst>
            <pc:docMk/>
            <pc:sldMk cId="0" sldId="263"/>
            <ac:spMk id="1746" creationId="{00000000-0000-0000-0000-000000000000}"/>
          </ac:spMkLst>
        </pc:spChg>
        <pc:spChg chg="mod">
          <ac:chgData name="GregorioAguirre, Kelsey" userId="S::899471@yonkerspublicschools.org::45d47cad-47ff-4ce4-8cc2-2657a580ed03" providerId="AD" clId="Web-{131CC837-E74F-0EA1-7F66-D7A009C839B9}" dt="2024-04-16T00:29:22.905" v="69" actId="14100"/>
          <ac:spMkLst>
            <pc:docMk/>
            <pc:sldMk cId="0" sldId="263"/>
            <ac:spMk id="1768" creationId="{00000000-0000-0000-0000-000000000000}"/>
          </ac:spMkLst>
        </pc:spChg>
        <pc:grpChg chg="mod">
          <ac:chgData name="GregorioAguirre, Kelsey" userId="S::899471@yonkerspublicschools.org::45d47cad-47ff-4ce4-8cc2-2657a580ed03" providerId="AD" clId="Web-{131CC837-E74F-0EA1-7F66-D7A009C839B9}" dt="2024-04-16T00:29:31.280" v="71" actId="1076"/>
          <ac:grpSpMkLst>
            <pc:docMk/>
            <pc:sldMk cId="0" sldId="263"/>
            <ac:grpSpMk id="37" creationId="{00DDFB21-7A3C-7C22-EA23-DB588CD93CD3}"/>
          </ac:grpSpMkLst>
        </pc:grpChg>
        <pc:picChg chg="add mod">
          <ac:chgData name="GregorioAguirre, Kelsey" userId="S::899471@yonkerspublicschools.org::45d47cad-47ff-4ce4-8cc2-2657a580ed03" providerId="AD" clId="Web-{131CC837-E74F-0EA1-7F66-D7A009C839B9}" dt="2024-04-16T00:29:24.811" v="70" actId="1076"/>
          <ac:picMkLst>
            <pc:docMk/>
            <pc:sldMk cId="0" sldId="263"/>
            <ac:picMk id="2" creationId="{E23929C1-1BDB-6AF8-148C-2598C4D0FAA8}"/>
          </ac:picMkLst>
        </pc:picChg>
      </pc:sldChg>
      <pc:sldChg chg="addSp delSp modSp">
        <pc:chgData name="GregorioAguirre, Kelsey" userId="S::899471@yonkerspublicschools.org::45d47cad-47ff-4ce4-8cc2-2657a580ed03" providerId="AD" clId="Web-{131CC837-E74F-0EA1-7F66-D7A009C839B9}" dt="2024-04-16T00:46:09.529" v="155" actId="1076"/>
        <pc:sldMkLst>
          <pc:docMk/>
          <pc:sldMk cId="0" sldId="264"/>
        </pc:sldMkLst>
        <pc:spChg chg="add del mod">
          <ac:chgData name="GregorioAguirre, Kelsey" userId="S::899471@yonkerspublicschools.org::45d47cad-47ff-4ce4-8cc2-2657a580ed03" providerId="AD" clId="Web-{131CC837-E74F-0EA1-7F66-D7A009C839B9}" dt="2024-04-16T00:42:19.854" v="103"/>
          <ac:spMkLst>
            <pc:docMk/>
            <pc:sldMk cId="0" sldId="264"/>
            <ac:spMk id="6" creationId="{4EF2CBEC-ABB0-CEA5-630D-3B91525B7B2E}"/>
          </ac:spMkLst>
        </pc:spChg>
        <pc:spChg chg="add del mod">
          <ac:chgData name="GregorioAguirre, Kelsey" userId="S::899471@yonkerspublicschools.org::45d47cad-47ff-4ce4-8cc2-2657a580ed03" providerId="AD" clId="Web-{131CC837-E74F-0EA1-7F66-D7A009C839B9}" dt="2024-04-16T00:42:57.417" v="108"/>
          <ac:spMkLst>
            <pc:docMk/>
            <pc:sldMk cId="0" sldId="264"/>
            <ac:spMk id="8" creationId="{7B669810-4116-5195-6A49-44C6EBF7C3DD}"/>
          </ac:spMkLst>
        </pc:spChg>
        <pc:spChg chg="add del mod">
          <ac:chgData name="GregorioAguirre, Kelsey" userId="S::899471@yonkerspublicschools.org::45d47cad-47ff-4ce4-8cc2-2657a580ed03" providerId="AD" clId="Web-{131CC837-E74F-0EA1-7F66-D7A009C839B9}" dt="2024-04-16T00:44:25.700" v="124"/>
          <ac:spMkLst>
            <pc:docMk/>
            <pc:sldMk cId="0" sldId="264"/>
            <ac:spMk id="12" creationId="{D0A3EBA3-D1FA-7201-EEA7-9BCA26D4E1AD}"/>
          </ac:spMkLst>
        </pc:spChg>
        <pc:spChg chg="mod">
          <ac:chgData name="GregorioAguirre, Kelsey" userId="S::899471@yonkerspublicschools.org::45d47cad-47ff-4ce4-8cc2-2657a580ed03" providerId="AD" clId="Web-{131CC837-E74F-0EA1-7F66-D7A009C839B9}" dt="2024-04-16T00:46:09.529" v="155" actId="1076"/>
          <ac:spMkLst>
            <pc:docMk/>
            <pc:sldMk cId="0" sldId="264"/>
            <ac:spMk id="1792" creationId="{00000000-0000-0000-0000-000000000000}"/>
          </ac:spMkLst>
        </pc:spChg>
        <pc:spChg chg="del mod">
          <ac:chgData name="GregorioAguirre, Kelsey" userId="S::899471@yonkerspublicschools.org::45d47cad-47ff-4ce4-8cc2-2657a580ed03" providerId="AD" clId="Web-{131CC837-E74F-0EA1-7F66-D7A009C839B9}" dt="2024-04-16T00:42:06.760" v="101"/>
          <ac:spMkLst>
            <pc:docMk/>
            <pc:sldMk cId="0" sldId="264"/>
            <ac:spMk id="1793" creationId="{00000000-0000-0000-0000-000000000000}"/>
          </ac:spMkLst>
        </pc:spChg>
        <pc:spChg chg="mod">
          <ac:chgData name="GregorioAguirre, Kelsey" userId="S::899471@yonkerspublicschools.org::45d47cad-47ff-4ce4-8cc2-2657a580ed03" providerId="AD" clId="Web-{131CC837-E74F-0EA1-7F66-D7A009C839B9}" dt="2024-04-16T00:43:54.668" v="117" actId="1076"/>
          <ac:spMkLst>
            <pc:docMk/>
            <pc:sldMk cId="0" sldId="264"/>
            <ac:spMk id="1794" creationId="{00000000-0000-0000-0000-000000000000}"/>
          </ac:spMkLst>
        </pc:spChg>
        <pc:spChg chg="del">
          <ac:chgData name="GregorioAguirre, Kelsey" userId="S::899471@yonkerspublicschools.org::45d47cad-47ff-4ce4-8cc2-2657a580ed03" providerId="AD" clId="Web-{131CC837-E74F-0EA1-7F66-D7A009C839B9}" dt="2024-04-16T00:42:29.995" v="107"/>
          <ac:spMkLst>
            <pc:docMk/>
            <pc:sldMk cId="0" sldId="264"/>
            <ac:spMk id="1795" creationId="{00000000-0000-0000-0000-000000000000}"/>
          </ac:spMkLst>
        </pc:spChg>
        <pc:spChg chg="mod">
          <ac:chgData name="GregorioAguirre, Kelsey" userId="S::899471@yonkerspublicschools.org::45d47cad-47ff-4ce4-8cc2-2657a580ed03" providerId="AD" clId="Web-{131CC837-E74F-0EA1-7F66-D7A009C839B9}" dt="2024-04-16T00:44:19.434" v="122" actId="1076"/>
          <ac:spMkLst>
            <pc:docMk/>
            <pc:sldMk cId="0" sldId="264"/>
            <ac:spMk id="1796" creationId="{00000000-0000-0000-0000-000000000000}"/>
          </ac:spMkLst>
        </pc:spChg>
        <pc:spChg chg="del">
          <ac:chgData name="GregorioAguirre, Kelsey" userId="S::899471@yonkerspublicschools.org::45d47cad-47ff-4ce4-8cc2-2657a580ed03" providerId="AD" clId="Web-{131CC837-E74F-0EA1-7F66-D7A009C839B9}" dt="2024-04-16T00:44:22.559" v="123"/>
          <ac:spMkLst>
            <pc:docMk/>
            <pc:sldMk cId="0" sldId="264"/>
            <ac:spMk id="1797" creationId="{00000000-0000-0000-0000-000000000000}"/>
          </ac:spMkLst>
        </pc:spChg>
        <pc:spChg chg="mod">
          <ac:chgData name="GregorioAguirre, Kelsey" userId="S::899471@yonkerspublicschools.org::45d47cad-47ff-4ce4-8cc2-2657a580ed03" providerId="AD" clId="Web-{131CC837-E74F-0EA1-7F66-D7A009C839B9}" dt="2024-04-16T00:45:20.904" v="132" actId="1076"/>
          <ac:spMkLst>
            <pc:docMk/>
            <pc:sldMk cId="0" sldId="264"/>
            <ac:spMk id="1798" creationId="{00000000-0000-0000-0000-000000000000}"/>
          </ac:spMkLst>
        </pc:spChg>
        <pc:spChg chg="mod">
          <ac:chgData name="GregorioAguirre, Kelsey" userId="S::899471@yonkerspublicschools.org::45d47cad-47ff-4ce4-8cc2-2657a580ed03" providerId="AD" clId="Web-{131CC837-E74F-0EA1-7F66-D7A009C839B9}" dt="2024-04-16T00:29:55.968" v="74"/>
          <ac:spMkLst>
            <pc:docMk/>
            <pc:sldMk cId="0" sldId="264"/>
            <ac:spMk id="1799" creationId="{00000000-0000-0000-0000-000000000000}"/>
          </ac:spMkLst>
        </pc:spChg>
        <pc:spChg chg="mod">
          <ac:chgData name="GregorioAguirre, Kelsey" userId="S::899471@yonkerspublicschools.org::45d47cad-47ff-4ce4-8cc2-2657a580ed03" providerId="AD" clId="Web-{131CC837-E74F-0EA1-7F66-D7A009C839B9}" dt="2024-04-16T00:30:08.859" v="76"/>
          <ac:spMkLst>
            <pc:docMk/>
            <pc:sldMk cId="0" sldId="264"/>
            <ac:spMk id="1800" creationId="{00000000-0000-0000-0000-000000000000}"/>
          </ac:spMkLst>
        </pc:spChg>
        <pc:spChg chg="mod">
          <ac:chgData name="GregorioAguirre, Kelsey" userId="S::899471@yonkerspublicschools.org::45d47cad-47ff-4ce4-8cc2-2657a580ed03" providerId="AD" clId="Web-{131CC837-E74F-0EA1-7F66-D7A009C839B9}" dt="2024-04-16T00:37:49.960" v="88"/>
          <ac:spMkLst>
            <pc:docMk/>
            <pc:sldMk cId="0" sldId="264"/>
            <ac:spMk id="1801" creationId="{00000000-0000-0000-0000-000000000000}"/>
          </ac:spMkLst>
        </pc:spChg>
        <pc:spChg chg="mod">
          <ac:chgData name="GregorioAguirre, Kelsey" userId="S::899471@yonkerspublicschools.org::45d47cad-47ff-4ce4-8cc2-2657a580ed03" providerId="AD" clId="Web-{131CC837-E74F-0EA1-7F66-D7A009C839B9}" dt="2024-04-16T00:36:37.380" v="78" actId="1076"/>
          <ac:spMkLst>
            <pc:docMk/>
            <pc:sldMk cId="0" sldId="264"/>
            <ac:spMk id="1806" creationId="{00000000-0000-0000-0000-000000000000}"/>
          </ac:spMkLst>
        </pc:spChg>
        <pc:grpChg chg="add mod">
          <ac:chgData name="GregorioAguirre, Kelsey" userId="S::899471@yonkerspublicschools.org::45d47cad-47ff-4ce4-8cc2-2657a580ed03" providerId="AD" clId="Web-{131CC837-E74F-0EA1-7F66-D7A009C839B9}" dt="2024-04-16T00:43:50.730" v="116" actId="1076"/>
          <ac:grpSpMkLst>
            <pc:docMk/>
            <pc:sldMk cId="0" sldId="264"/>
            <ac:grpSpMk id="9" creationId="{E5C5D949-FBAF-CB51-B378-269AA47AF49B}"/>
          </ac:grpSpMkLst>
        </pc:grpChg>
        <pc:grpChg chg="add mod">
          <ac:chgData name="GregorioAguirre, Kelsey" userId="S::899471@yonkerspublicschools.org::45d47cad-47ff-4ce4-8cc2-2657a580ed03" providerId="AD" clId="Web-{131CC837-E74F-0EA1-7F66-D7A009C839B9}" dt="2024-04-16T00:44:05.871" v="119" actId="1076"/>
          <ac:grpSpMkLst>
            <pc:docMk/>
            <pc:sldMk cId="0" sldId="264"/>
            <ac:grpSpMk id="10" creationId="{B227D7C9-A844-F700-01FE-9011384B7BCD}"/>
          </ac:grpSpMkLst>
        </pc:grpChg>
        <pc:grpChg chg="del mod">
          <ac:chgData name="GregorioAguirre, Kelsey" userId="S::899471@yonkerspublicschools.org::45d47cad-47ff-4ce4-8cc2-2657a580ed03" providerId="AD" clId="Web-{131CC837-E74F-0EA1-7F66-D7A009C839B9}" dt="2024-04-16T00:36:45.912" v="80"/>
          <ac:grpSpMkLst>
            <pc:docMk/>
            <pc:sldMk cId="0" sldId="264"/>
            <ac:grpSpMk id="1802" creationId="{00000000-0000-0000-0000-000000000000}"/>
          </ac:grpSpMkLst>
        </pc:grpChg>
        <pc:grpChg chg="del">
          <ac:chgData name="GregorioAguirre, Kelsey" userId="S::899471@yonkerspublicschools.org::45d47cad-47ff-4ce4-8cc2-2657a580ed03" providerId="AD" clId="Web-{131CC837-E74F-0EA1-7F66-D7A009C839B9}" dt="2024-04-16T00:37:30.912" v="84"/>
          <ac:grpSpMkLst>
            <pc:docMk/>
            <pc:sldMk cId="0" sldId="264"/>
            <ac:grpSpMk id="1807" creationId="{00000000-0000-0000-0000-000000000000}"/>
          </ac:grpSpMkLst>
        </pc:grpChg>
        <pc:grpChg chg="del">
          <ac:chgData name="GregorioAguirre, Kelsey" userId="S::899471@yonkerspublicschools.org::45d47cad-47ff-4ce4-8cc2-2657a580ed03" providerId="AD" clId="Web-{131CC837-E74F-0EA1-7F66-D7A009C839B9}" dt="2024-04-16T00:37:38.178" v="86"/>
          <ac:grpSpMkLst>
            <pc:docMk/>
            <pc:sldMk cId="0" sldId="264"/>
            <ac:grpSpMk id="1811" creationId="{00000000-0000-0000-0000-000000000000}"/>
          </ac:grpSpMkLst>
        </pc:grpChg>
        <pc:picChg chg="add mod">
          <ac:chgData name="GregorioAguirre, Kelsey" userId="S::899471@yonkerspublicschools.org::45d47cad-47ff-4ce4-8cc2-2657a580ed03" providerId="AD" clId="Web-{131CC837-E74F-0EA1-7F66-D7A009C839B9}" dt="2024-04-16T00:37:06.271" v="82" actId="1076"/>
          <ac:picMkLst>
            <pc:docMk/>
            <pc:sldMk cId="0" sldId="264"/>
            <ac:picMk id="2" creationId="{7C47804A-BD66-FDB4-F916-EB297CD117D9}"/>
          </ac:picMkLst>
        </pc:picChg>
        <pc:picChg chg="add mod">
          <ac:chgData name="GregorioAguirre, Kelsey" userId="S::899471@yonkerspublicschools.org::45d47cad-47ff-4ce4-8cc2-2657a580ed03" providerId="AD" clId="Web-{131CC837-E74F-0EA1-7F66-D7A009C839B9}" dt="2024-04-16T00:37:34.850" v="85" actId="1076"/>
          <ac:picMkLst>
            <pc:docMk/>
            <pc:sldMk cId="0" sldId="264"/>
            <ac:picMk id="3" creationId="{3AC792DC-F6AE-3B6E-3850-7F7D5B93E481}"/>
          </ac:picMkLst>
        </pc:picChg>
        <pc:picChg chg="add mod">
          <ac:chgData name="GregorioAguirre, Kelsey" userId="S::899471@yonkerspublicschools.org::45d47cad-47ff-4ce4-8cc2-2657a580ed03" providerId="AD" clId="Web-{131CC837-E74F-0EA1-7F66-D7A009C839B9}" dt="2024-04-16T00:38:15.507" v="92"/>
          <ac:picMkLst>
            <pc:docMk/>
            <pc:sldMk cId="0" sldId="264"/>
            <ac:picMk id="4" creationId="{563E0501-559F-C399-D6F9-7BA2DDE61701}"/>
          </ac:picMkLst>
        </pc:picChg>
      </pc:sldChg>
      <pc:sldChg chg="addSp delSp modSp del">
        <pc:chgData name="GregorioAguirre, Kelsey" userId="S::899471@yonkerspublicschools.org::45d47cad-47ff-4ce4-8cc2-2657a580ed03" providerId="AD" clId="Web-{131CC837-E74F-0EA1-7F66-D7A009C839B9}" dt="2024-04-16T00:46:18.576" v="156"/>
        <pc:sldMkLst>
          <pc:docMk/>
          <pc:sldMk cId="0" sldId="265"/>
        </pc:sldMkLst>
        <pc:spChg chg="add del">
          <ac:chgData name="GregorioAguirre, Kelsey" userId="S::899471@yonkerspublicschools.org::45d47cad-47ff-4ce4-8cc2-2657a580ed03" providerId="AD" clId="Web-{131CC837-E74F-0EA1-7F66-D7A009C839B9}" dt="2024-04-16T00:21:55.586" v="18"/>
          <ac:spMkLst>
            <pc:docMk/>
            <pc:sldMk cId="0" sldId="265"/>
            <ac:spMk id="28" creationId="{56B69426-7658-C4DD-2D66-C1BBC637AE17}"/>
          </ac:spMkLst>
        </pc:spChg>
        <pc:grpChg chg="add mod">
          <ac:chgData name="GregorioAguirre, Kelsey" userId="S::899471@yonkerspublicschools.org::45d47cad-47ff-4ce4-8cc2-2657a580ed03" providerId="AD" clId="Web-{131CC837-E74F-0EA1-7F66-D7A009C839B9}" dt="2024-04-16T00:21:39.820" v="16" actId="14100"/>
          <ac:grpSpMkLst>
            <pc:docMk/>
            <pc:sldMk cId="0" sldId="265"/>
            <ac:grpSpMk id="27" creationId="{DB55FDB4-2C41-EE00-65C8-6105C55A25F7}"/>
          </ac:grpSpMkLst>
        </pc:grpChg>
        <pc:picChg chg="del">
          <ac:chgData name="GregorioAguirre, Kelsey" userId="S::899471@yonkerspublicschools.org::45d47cad-47ff-4ce4-8cc2-2657a580ed03" providerId="AD" clId="Web-{131CC837-E74F-0EA1-7F66-D7A009C839B9}" dt="2024-04-16T00:21:30.429" v="13"/>
          <ac:picMkLst>
            <pc:docMk/>
            <pc:sldMk cId="0" sldId="265"/>
            <ac:picMk id="1824" creationId="{00000000-0000-0000-0000-000000000000}"/>
          </ac:picMkLst>
        </pc:picChg>
      </pc:sldChg>
      <pc:sldChg chg="del">
        <pc:chgData name="GregorioAguirre, Kelsey" userId="S::899471@yonkerspublicschools.org::45d47cad-47ff-4ce4-8cc2-2657a580ed03" providerId="AD" clId="Web-{131CC837-E74F-0EA1-7F66-D7A009C839B9}" dt="2024-04-16T00:46:19.764" v="157"/>
        <pc:sldMkLst>
          <pc:docMk/>
          <pc:sldMk cId="0" sldId="267"/>
        </pc:sldMkLst>
      </pc:sldChg>
      <pc:sldChg chg="del">
        <pc:chgData name="GregorioAguirre, Kelsey" userId="S::899471@yonkerspublicschools.org::45d47cad-47ff-4ce4-8cc2-2657a580ed03" providerId="AD" clId="Web-{131CC837-E74F-0EA1-7F66-D7A009C839B9}" dt="2024-04-16T00:46:21.748" v="158"/>
        <pc:sldMkLst>
          <pc:docMk/>
          <pc:sldMk cId="0" sldId="268"/>
        </pc:sldMkLst>
      </pc:sldChg>
      <pc:sldChg chg="addSp delSp modSp">
        <pc:chgData name="GregorioAguirre, Kelsey" userId="S::899471@yonkerspublicschools.org::45d47cad-47ff-4ce4-8cc2-2657a580ed03" providerId="AD" clId="Web-{131CC837-E74F-0EA1-7F66-D7A009C839B9}" dt="2024-04-16T00:58:39.556" v="256"/>
        <pc:sldMkLst>
          <pc:docMk/>
          <pc:sldMk cId="0" sldId="269"/>
        </pc:sldMkLst>
        <pc:spChg chg="mod">
          <ac:chgData name="GregorioAguirre, Kelsey" userId="S::899471@yonkerspublicschools.org::45d47cad-47ff-4ce4-8cc2-2657a580ed03" providerId="AD" clId="Web-{131CC837-E74F-0EA1-7F66-D7A009C839B9}" dt="2024-04-16T00:47:08.077" v="180" actId="20577"/>
          <ac:spMkLst>
            <pc:docMk/>
            <pc:sldMk cId="0" sldId="269"/>
            <ac:spMk id="1891" creationId="{00000000-0000-0000-0000-000000000000}"/>
          </ac:spMkLst>
        </pc:spChg>
        <pc:spChg chg="del">
          <ac:chgData name="GregorioAguirre, Kelsey" userId="S::899471@yonkerspublicschools.org::45d47cad-47ff-4ce4-8cc2-2657a580ed03" providerId="AD" clId="Web-{131CC837-E74F-0EA1-7F66-D7A009C839B9}" dt="2024-04-16T00:53:07.442" v="201"/>
          <ac:spMkLst>
            <pc:docMk/>
            <pc:sldMk cId="0" sldId="269"/>
            <ac:spMk id="1892" creationId="{00000000-0000-0000-0000-000000000000}"/>
          </ac:spMkLst>
        </pc:spChg>
        <pc:spChg chg="del">
          <ac:chgData name="GregorioAguirre, Kelsey" userId="S::899471@yonkerspublicschools.org::45d47cad-47ff-4ce4-8cc2-2657a580ed03" providerId="AD" clId="Web-{131CC837-E74F-0EA1-7F66-D7A009C839B9}" dt="2024-04-16T00:53:09.567" v="202"/>
          <ac:spMkLst>
            <pc:docMk/>
            <pc:sldMk cId="0" sldId="269"/>
            <ac:spMk id="1893" creationId="{00000000-0000-0000-0000-000000000000}"/>
          </ac:spMkLst>
        </pc:spChg>
        <pc:spChg chg="del">
          <ac:chgData name="GregorioAguirre, Kelsey" userId="S::899471@yonkerspublicschools.org::45d47cad-47ff-4ce4-8cc2-2657a580ed03" providerId="AD" clId="Web-{131CC837-E74F-0EA1-7F66-D7A009C839B9}" dt="2024-04-16T00:53:05.239" v="200"/>
          <ac:spMkLst>
            <pc:docMk/>
            <pc:sldMk cId="0" sldId="269"/>
            <ac:spMk id="1894" creationId="{00000000-0000-0000-0000-000000000000}"/>
          </ac:spMkLst>
        </pc:spChg>
        <pc:spChg chg="mod">
          <ac:chgData name="GregorioAguirre, Kelsey" userId="S::899471@yonkerspublicschools.org::45d47cad-47ff-4ce4-8cc2-2657a580ed03" providerId="AD" clId="Web-{131CC837-E74F-0EA1-7F66-D7A009C839B9}" dt="2024-04-16T00:54:12.162" v="211" actId="14100"/>
          <ac:spMkLst>
            <pc:docMk/>
            <pc:sldMk cId="0" sldId="269"/>
            <ac:spMk id="1895" creationId="{00000000-0000-0000-0000-000000000000}"/>
          </ac:spMkLst>
        </pc:spChg>
        <pc:spChg chg="del">
          <ac:chgData name="GregorioAguirre, Kelsey" userId="S::899471@yonkerspublicschools.org::45d47cad-47ff-4ce4-8cc2-2657a580ed03" providerId="AD" clId="Web-{131CC837-E74F-0EA1-7F66-D7A009C839B9}" dt="2024-04-16T00:52:00.488" v="188"/>
          <ac:spMkLst>
            <pc:docMk/>
            <pc:sldMk cId="0" sldId="269"/>
            <ac:spMk id="1896" creationId="{00000000-0000-0000-0000-000000000000}"/>
          </ac:spMkLst>
        </pc:spChg>
        <pc:spChg chg="del">
          <ac:chgData name="GregorioAguirre, Kelsey" userId="S::899471@yonkerspublicschools.org::45d47cad-47ff-4ce4-8cc2-2657a580ed03" providerId="AD" clId="Web-{131CC837-E74F-0EA1-7F66-D7A009C839B9}" dt="2024-04-16T00:52:02.816" v="189"/>
          <ac:spMkLst>
            <pc:docMk/>
            <pc:sldMk cId="0" sldId="269"/>
            <ac:spMk id="1897" creationId="{00000000-0000-0000-0000-000000000000}"/>
          </ac:spMkLst>
        </pc:spChg>
        <pc:spChg chg="mod">
          <ac:chgData name="GregorioAguirre, Kelsey" userId="S::899471@yonkerspublicschools.org::45d47cad-47ff-4ce4-8cc2-2657a580ed03" providerId="AD" clId="Web-{131CC837-E74F-0EA1-7F66-D7A009C839B9}" dt="2024-04-16T00:54:56.990" v="214"/>
          <ac:spMkLst>
            <pc:docMk/>
            <pc:sldMk cId="0" sldId="269"/>
            <ac:spMk id="1898" creationId="{00000000-0000-0000-0000-000000000000}"/>
          </ac:spMkLst>
        </pc:spChg>
        <pc:spChg chg="mod">
          <ac:chgData name="GregorioAguirre, Kelsey" userId="S::899471@yonkerspublicschools.org::45d47cad-47ff-4ce4-8cc2-2657a580ed03" providerId="AD" clId="Web-{131CC837-E74F-0EA1-7F66-D7A009C839B9}" dt="2024-04-16T00:54:59.506" v="215"/>
          <ac:spMkLst>
            <pc:docMk/>
            <pc:sldMk cId="0" sldId="269"/>
            <ac:spMk id="1899" creationId="{00000000-0000-0000-0000-000000000000}"/>
          </ac:spMkLst>
        </pc:spChg>
        <pc:spChg chg="mod">
          <ac:chgData name="GregorioAguirre, Kelsey" userId="S::899471@yonkerspublicschools.org::45d47cad-47ff-4ce4-8cc2-2657a580ed03" providerId="AD" clId="Web-{131CC837-E74F-0EA1-7F66-D7A009C839B9}" dt="2024-04-16T00:55:41.288" v="217" actId="14100"/>
          <ac:spMkLst>
            <pc:docMk/>
            <pc:sldMk cId="0" sldId="269"/>
            <ac:spMk id="1900" creationId="{00000000-0000-0000-0000-000000000000}"/>
          </ac:spMkLst>
        </pc:spChg>
        <pc:grpChg chg="add mod">
          <ac:chgData name="GregorioAguirre, Kelsey" userId="S::899471@yonkerspublicschools.org::45d47cad-47ff-4ce4-8cc2-2657a580ed03" providerId="AD" clId="Web-{131CC837-E74F-0EA1-7F66-D7A009C839B9}" dt="2024-04-16T00:55:20.037" v="216" actId="1076"/>
          <ac:grpSpMkLst>
            <pc:docMk/>
            <pc:sldMk cId="0" sldId="269"/>
            <ac:grpSpMk id="2" creationId="{3D90BF38-CFC3-C9F9-B1B6-7192CF13D81D}"/>
          </ac:grpSpMkLst>
        </pc:grpChg>
        <pc:grpChg chg="add del mod">
          <ac:chgData name="GregorioAguirre, Kelsey" userId="S::899471@yonkerspublicschools.org::45d47cad-47ff-4ce4-8cc2-2657a580ed03" providerId="AD" clId="Web-{131CC837-E74F-0EA1-7F66-D7A009C839B9}" dt="2024-04-16T00:56:24.804" v="228"/>
          <ac:grpSpMkLst>
            <pc:docMk/>
            <pc:sldMk cId="0" sldId="269"/>
            <ac:grpSpMk id="5" creationId="{2522D449-FE13-001D-4FDC-288E8E9AB165}"/>
          </ac:grpSpMkLst>
        </pc:grpChg>
        <pc:grpChg chg="add del mod">
          <ac:chgData name="GregorioAguirre, Kelsey" userId="S::899471@yonkerspublicschools.org::45d47cad-47ff-4ce4-8cc2-2657a580ed03" providerId="AD" clId="Web-{131CC837-E74F-0EA1-7F66-D7A009C839B9}" dt="2024-04-16T00:57:02.461" v="239"/>
          <ac:grpSpMkLst>
            <pc:docMk/>
            <pc:sldMk cId="0" sldId="269"/>
            <ac:grpSpMk id="6" creationId="{462A8ED8-C857-999A-7E03-2C3E8E5EAD2C}"/>
          </ac:grpSpMkLst>
        </pc:grpChg>
        <pc:picChg chg="add mod topLvl">
          <ac:chgData name="GregorioAguirre, Kelsey" userId="S::899471@yonkerspublicschools.org::45d47cad-47ff-4ce4-8cc2-2657a580ed03" providerId="AD" clId="Web-{131CC837-E74F-0EA1-7F66-D7A009C839B9}" dt="2024-04-16T00:57:09.133" v="242" actId="1076"/>
          <ac:picMkLst>
            <pc:docMk/>
            <pc:sldMk cId="0" sldId="269"/>
            <ac:picMk id="3" creationId="{91080AC9-23A3-83A0-77A2-D53732A8FFAD}"/>
          </ac:picMkLst>
        </pc:picChg>
        <pc:picChg chg="add mod topLvl">
          <ac:chgData name="GregorioAguirre, Kelsey" userId="S::899471@yonkerspublicschools.org::45d47cad-47ff-4ce4-8cc2-2657a580ed03" providerId="AD" clId="Web-{131CC837-E74F-0EA1-7F66-D7A009C839B9}" dt="2024-04-16T00:57:09.133" v="243" actId="1076"/>
          <ac:picMkLst>
            <pc:docMk/>
            <pc:sldMk cId="0" sldId="269"/>
            <ac:picMk id="4" creationId="{588A3DB4-56D8-91B1-97A8-FC3CF2DB191B}"/>
          </ac:picMkLst>
        </pc:picChg>
        <pc:picChg chg="add mod">
          <ac:chgData name="GregorioAguirre, Kelsey" userId="S::899471@yonkerspublicschools.org::45d47cad-47ff-4ce4-8cc2-2657a580ed03" providerId="AD" clId="Web-{131CC837-E74F-0EA1-7F66-D7A009C839B9}" dt="2024-04-16T00:57:18.024" v="246" actId="1076"/>
          <ac:picMkLst>
            <pc:docMk/>
            <pc:sldMk cId="0" sldId="269"/>
            <ac:picMk id="7" creationId="{1E928043-2BC9-C36B-0EB0-95FA699C01CE}"/>
          </ac:picMkLst>
        </pc:picChg>
        <pc:picChg chg="add mod">
          <ac:chgData name="GregorioAguirre, Kelsey" userId="S::899471@yonkerspublicschools.org::45d47cad-47ff-4ce4-8cc2-2657a580ed03" providerId="AD" clId="Web-{131CC837-E74F-0EA1-7F66-D7A009C839B9}" dt="2024-04-16T00:57:18.039" v="247" actId="1076"/>
          <ac:picMkLst>
            <pc:docMk/>
            <pc:sldMk cId="0" sldId="269"/>
            <ac:picMk id="8" creationId="{C59188F6-117C-CCA3-1864-53B01FEBC6CB}"/>
          </ac:picMkLst>
        </pc:picChg>
        <pc:picChg chg="add mod">
          <ac:chgData name="GregorioAguirre, Kelsey" userId="S::899471@yonkerspublicschools.org::45d47cad-47ff-4ce4-8cc2-2657a580ed03" providerId="AD" clId="Web-{131CC837-E74F-0EA1-7F66-D7A009C839B9}" dt="2024-04-16T00:58:39.556" v="256"/>
          <ac:picMkLst>
            <pc:docMk/>
            <pc:sldMk cId="0" sldId="269"/>
            <ac:picMk id="9" creationId="{29BFFC40-7C09-F2EB-F5C6-739D13D75406}"/>
          </ac:picMkLst>
        </pc:picChg>
        <pc:picChg chg="add mod ord">
          <ac:chgData name="GregorioAguirre, Kelsey" userId="S::899471@yonkerspublicschools.org::45d47cad-47ff-4ce4-8cc2-2657a580ed03" providerId="AD" clId="Web-{131CC837-E74F-0EA1-7F66-D7A009C839B9}" dt="2024-04-16T00:58:25.900" v="253"/>
          <ac:picMkLst>
            <pc:docMk/>
            <pc:sldMk cId="0" sldId="269"/>
            <ac:picMk id="10" creationId="{EEBE6D18-4EAD-6D82-8EF1-7AB1078508AD}"/>
          </ac:picMkLst>
        </pc:picChg>
      </pc:sldChg>
      <pc:sldChg chg="del">
        <pc:chgData name="GregorioAguirre, Kelsey" userId="S::899471@yonkerspublicschools.org::45d47cad-47ff-4ce4-8cc2-2657a580ed03" providerId="AD" clId="Web-{131CC837-E74F-0EA1-7F66-D7A009C839B9}" dt="2024-04-16T00:46:28.405" v="159"/>
        <pc:sldMkLst>
          <pc:docMk/>
          <pc:sldMk cId="0" sldId="270"/>
        </pc:sldMkLst>
      </pc:sldChg>
      <pc:sldChg chg="del">
        <pc:chgData name="GregorioAguirre, Kelsey" userId="S::899471@yonkerspublicschools.org::45d47cad-47ff-4ce4-8cc2-2657a580ed03" providerId="AD" clId="Web-{131CC837-E74F-0EA1-7F66-D7A009C839B9}" dt="2024-04-16T00:46:44.639" v="175"/>
        <pc:sldMkLst>
          <pc:docMk/>
          <pc:sldMk cId="0" sldId="271"/>
        </pc:sldMkLst>
      </pc:sldChg>
      <pc:sldChg chg="del">
        <pc:chgData name="GregorioAguirre, Kelsey" userId="S::899471@yonkerspublicschools.org::45d47cad-47ff-4ce4-8cc2-2657a580ed03" providerId="AD" clId="Web-{131CC837-E74F-0EA1-7F66-D7A009C839B9}" dt="2024-04-16T00:46:43.952" v="174"/>
        <pc:sldMkLst>
          <pc:docMk/>
          <pc:sldMk cId="0" sldId="272"/>
        </pc:sldMkLst>
      </pc:sldChg>
      <pc:sldChg chg="del">
        <pc:chgData name="GregorioAguirre, Kelsey" userId="S::899471@yonkerspublicschools.org::45d47cad-47ff-4ce4-8cc2-2657a580ed03" providerId="AD" clId="Web-{131CC837-E74F-0EA1-7F66-D7A009C839B9}" dt="2024-04-16T00:46:43.077" v="173"/>
        <pc:sldMkLst>
          <pc:docMk/>
          <pc:sldMk cId="0" sldId="273"/>
        </pc:sldMkLst>
      </pc:sldChg>
      <pc:sldChg chg="del">
        <pc:chgData name="GregorioAguirre, Kelsey" userId="S::899471@yonkerspublicschools.org::45d47cad-47ff-4ce4-8cc2-2657a580ed03" providerId="AD" clId="Web-{131CC837-E74F-0EA1-7F66-D7A009C839B9}" dt="2024-04-16T00:46:42.249" v="172"/>
        <pc:sldMkLst>
          <pc:docMk/>
          <pc:sldMk cId="0" sldId="274"/>
        </pc:sldMkLst>
      </pc:sldChg>
      <pc:sldChg chg="del">
        <pc:chgData name="GregorioAguirre, Kelsey" userId="S::899471@yonkerspublicschools.org::45d47cad-47ff-4ce4-8cc2-2657a580ed03" providerId="AD" clId="Web-{131CC837-E74F-0EA1-7F66-D7A009C839B9}" dt="2024-04-16T00:46:40.295" v="171"/>
        <pc:sldMkLst>
          <pc:docMk/>
          <pc:sldMk cId="0" sldId="275"/>
        </pc:sldMkLst>
      </pc:sldChg>
      <pc:sldChg chg="del">
        <pc:chgData name="GregorioAguirre, Kelsey" userId="S::899471@yonkerspublicschools.org::45d47cad-47ff-4ce4-8cc2-2657a580ed03" providerId="AD" clId="Web-{131CC837-E74F-0EA1-7F66-D7A009C839B9}" dt="2024-04-16T00:46:39.592" v="170"/>
        <pc:sldMkLst>
          <pc:docMk/>
          <pc:sldMk cId="0" sldId="276"/>
        </pc:sldMkLst>
      </pc:sldChg>
      <pc:sldChg chg="del">
        <pc:chgData name="GregorioAguirre, Kelsey" userId="S::899471@yonkerspublicschools.org::45d47cad-47ff-4ce4-8cc2-2657a580ed03" providerId="AD" clId="Web-{131CC837-E74F-0EA1-7F66-D7A009C839B9}" dt="2024-04-16T00:46:39.124" v="169"/>
        <pc:sldMkLst>
          <pc:docMk/>
          <pc:sldMk cId="0" sldId="278"/>
        </pc:sldMkLst>
      </pc:sldChg>
      <pc:sldChg chg="del">
        <pc:chgData name="GregorioAguirre, Kelsey" userId="S::899471@yonkerspublicschools.org::45d47cad-47ff-4ce4-8cc2-2657a580ed03" providerId="AD" clId="Web-{131CC837-E74F-0EA1-7F66-D7A009C839B9}" dt="2024-04-16T00:46:36.967" v="168"/>
        <pc:sldMkLst>
          <pc:docMk/>
          <pc:sldMk cId="0" sldId="279"/>
        </pc:sldMkLst>
      </pc:sldChg>
      <pc:sldChg chg="del">
        <pc:chgData name="GregorioAguirre, Kelsey" userId="S::899471@yonkerspublicschools.org::45d47cad-47ff-4ce4-8cc2-2657a580ed03" providerId="AD" clId="Web-{131CC837-E74F-0EA1-7F66-D7A009C839B9}" dt="2024-04-16T00:46:35.092" v="167"/>
        <pc:sldMkLst>
          <pc:docMk/>
          <pc:sldMk cId="0" sldId="280"/>
        </pc:sldMkLst>
      </pc:sldChg>
      <pc:sldChg chg="del">
        <pc:chgData name="GregorioAguirre, Kelsey" userId="S::899471@yonkerspublicschools.org::45d47cad-47ff-4ce4-8cc2-2657a580ed03" providerId="AD" clId="Web-{131CC837-E74F-0EA1-7F66-D7A009C839B9}" dt="2024-04-16T00:46:34.249" v="166"/>
        <pc:sldMkLst>
          <pc:docMk/>
          <pc:sldMk cId="0" sldId="282"/>
        </pc:sldMkLst>
      </pc:sldChg>
      <pc:sldChg chg="del">
        <pc:chgData name="GregorioAguirre, Kelsey" userId="S::899471@yonkerspublicschools.org::45d47cad-47ff-4ce4-8cc2-2657a580ed03" providerId="AD" clId="Web-{131CC837-E74F-0EA1-7F66-D7A009C839B9}" dt="2024-04-16T00:46:33.858" v="165"/>
        <pc:sldMkLst>
          <pc:docMk/>
          <pc:sldMk cId="0" sldId="283"/>
        </pc:sldMkLst>
      </pc:sldChg>
      <pc:sldChg chg="del">
        <pc:chgData name="GregorioAguirre, Kelsey" userId="S::899471@yonkerspublicschools.org::45d47cad-47ff-4ce4-8cc2-2657a580ed03" providerId="AD" clId="Web-{131CC837-E74F-0EA1-7F66-D7A009C839B9}" dt="2024-04-16T00:46:33.405" v="164"/>
        <pc:sldMkLst>
          <pc:docMk/>
          <pc:sldMk cId="0" sldId="284"/>
        </pc:sldMkLst>
      </pc:sldChg>
      <pc:sldChg chg="del">
        <pc:chgData name="GregorioAguirre, Kelsey" userId="S::899471@yonkerspublicschools.org::45d47cad-47ff-4ce4-8cc2-2657a580ed03" providerId="AD" clId="Web-{131CC837-E74F-0EA1-7F66-D7A009C839B9}" dt="2024-04-16T00:46:33.045" v="163"/>
        <pc:sldMkLst>
          <pc:docMk/>
          <pc:sldMk cId="0" sldId="285"/>
        </pc:sldMkLst>
      </pc:sldChg>
      <pc:sldChg chg="del">
        <pc:chgData name="GregorioAguirre, Kelsey" userId="S::899471@yonkerspublicschools.org::45d47cad-47ff-4ce4-8cc2-2657a580ed03" providerId="AD" clId="Web-{131CC837-E74F-0EA1-7F66-D7A009C839B9}" dt="2024-04-16T00:46:32.717" v="162"/>
        <pc:sldMkLst>
          <pc:docMk/>
          <pc:sldMk cId="0" sldId="286"/>
        </pc:sldMkLst>
      </pc:sldChg>
      <pc:sldChg chg="del">
        <pc:chgData name="GregorioAguirre, Kelsey" userId="S::899471@yonkerspublicschools.org::45d47cad-47ff-4ce4-8cc2-2657a580ed03" providerId="AD" clId="Web-{131CC837-E74F-0EA1-7F66-D7A009C839B9}" dt="2024-04-16T00:46:32.186" v="161"/>
        <pc:sldMkLst>
          <pc:docMk/>
          <pc:sldMk cId="0" sldId="287"/>
        </pc:sldMkLst>
      </pc:sldChg>
      <pc:sldChg chg="del">
        <pc:chgData name="GregorioAguirre, Kelsey" userId="S::899471@yonkerspublicschools.org::45d47cad-47ff-4ce4-8cc2-2657a580ed03" providerId="AD" clId="Web-{131CC837-E74F-0EA1-7F66-D7A009C839B9}" dt="2024-04-16T00:46:31.233" v="160"/>
        <pc:sldMkLst>
          <pc:docMk/>
          <pc:sldMk cId="0" sldId="2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4"/>
        <p:cNvGrpSpPr/>
        <p:nvPr/>
      </p:nvGrpSpPr>
      <p:grpSpPr>
        <a:xfrm>
          <a:off x="0" y="0"/>
          <a:ext cx="0" cy="0"/>
          <a:chOff x="0" y="0"/>
          <a:chExt cx="0" cy="0"/>
        </a:xfrm>
      </p:grpSpPr>
      <p:sp>
        <p:nvSpPr>
          <p:cNvPr id="1405" name="Google Shape;14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6" name="Google Shape;14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8"/>
        <p:cNvGrpSpPr/>
        <p:nvPr/>
      </p:nvGrpSpPr>
      <p:grpSpPr>
        <a:xfrm>
          <a:off x="0" y="0"/>
          <a:ext cx="0" cy="0"/>
          <a:chOff x="0" y="0"/>
          <a:chExt cx="0" cy="0"/>
        </a:xfrm>
      </p:grpSpPr>
      <p:sp>
        <p:nvSpPr>
          <p:cNvPr id="1499" name="Google Shape;1499;gaca33d7c17_0_12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0" name="Google Shape;1500;gaca33d7c17_0_12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0"/>
        <p:cNvGrpSpPr/>
        <p:nvPr/>
      </p:nvGrpSpPr>
      <p:grpSpPr>
        <a:xfrm>
          <a:off x="0" y="0"/>
          <a:ext cx="0" cy="0"/>
          <a:chOff x="0" y="0"/>
          <a:chExt cx="0" cy="0"/>
        </a:xfrm>
      </p:grpSpPr>
      <p:sp>
        <p:nvSpPr>
          <p:cNvPr id="2261" name="Google Shape;2261;gb5e3ec5bec_0_3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2" name="Google Shape;2262;gb5e3ec5bec_0_3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0"/>
        <p:cNvGrpSpPr/>
        <p:nvPr/>
      </p:nvGrpSpPr>
      <p:grpSpPr>
        <a:xfrm>
          <a:off x="0" y="0"/>
          <a:ext cx="0" cy="0"/>
          <a:chOff x="0" y="0"/>
          <a:chExt cx="0" cy="0"/>
        </a:xfrm>
      </p:grpSpPr>
      <p:sp>
        <p:nvSpPr>
          <p:cNvPr id="1741" name="Google Shape;1741;gb5e3ec5bec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2" name="Google Shape;1742;gb5e3ec5bec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6"/>
        <p:cNvGrpSpPr/>
        <p:nvPr/>
      </p:nvGrpSpPr>
      <p:grpSpPr>
        <a:xfrm>
          <a:off x="0" y="0"/>
          <a:ext cx="0" cy="0"/>
          <a:chOff x="0" y="0"/>
          <a:chExt cx="0" cy="0"/>
        </a:xfrm>
      </p:grpSpPr>
      <p:sp>
        <p:nvSpPr>
          <p:cNvPr id="1667" name="Google Shape;1667;gb5e3ec5bec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8" name="Google Shape;1668;gb5e3ec5bec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7"/>
        <p:cNvGrpSpPr/>
        <p:nvPr/>
      </p:nvGrpSpPr>
      <p:grpSpPr>
        <a:xfrm>
          <a:off x="0" y="0"/>
          <a:ext cx="0" cy="0"/>
          <a:chOff x="0" y="0"/>
          <a:chExt cx="0" cy="0"/>
        </a:xfrm>
      </p:grpSpPr>
      <p:sp>
        <p:nvSpPr>
          <p:cNvPr id="1838" name="Google Shape;1838;gb5e3ec5bec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9" name="Google Shape;1839;gb5e3ec5bec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8"/>
        <p:cNvGrpSpPr/>
        <p:nvPr/>
      </p:nvGrpSpPr>
      <p:grpSpPr>
        <a:xfrm>
          <a:off x="0" y="0"/>
          <a:ext cx="0" cy="0"/>
          <a:chOff x="0" y="0"/>
          <a:chExt cx="0" cy="0"/>
        </a:xfrm>
      </p:grpSpPr>
      <p:sp>
        <p:nvSpPr>
          <p:cNvPr id="1789" name="Google Shape;1789;gb5e3ec5bec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0" name="Google Shape;1790;gb5e3ec5bec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7"/>
        <p:cNvGrpSpPr/>
        <p:nvPr/>
      </p:nvGrpSpPr>
      <p:grpSpPr>
        <a:xfrm>
          <a:off x="0" y="0"/>
          <a:ext cx="0" cy="0"/>
          <a:chOff x="0" y="0"/>
          <a:chExt cx="0" cy="0"/>
        </a:xfrm>
      </p:grpSpPr>
      <p:sp>
        <p:nvSpPr>
          <p:cNvPr id="1888" name="Google Shape;1888;gbadbdc033f_0_36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9" name="Google Shape;1889;gbadbdc033f_0_36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933000" y="2733107"/>
            <a:ext cx="7278000" cy="1043100"/>
          </a:xfrm>
          <a:prstGeom prst="rect">
            <a:avLst/>
          </a:prstGeom>
        </p:spPr>
        <p:txBody>
          <a:bodyPr spcFirstLastPara="1" wrap="square" lIns="91425" tIns="91425" rIns="91425" bIns="91425" anchor="t" anchorCtr="0">
            <a:noAutofit/>
          </a:bodyPr>
          <a:lstStyle>
            <a:lvl1pPr lvl="0" algn="ctr">
              <a:spcBef>
                <a:spcPts val="0"/>
              </a:spcBef>
              <a:spcAft>
                <a:spcPts val="0"/>
              </a:spcAft>
              <a:buSzPts val="5200"/>
              <a:buNone/>
              <a:defRPr sz="6400" b="1">
                <a:latin typeface="Gochi Hand"/>
                <a:ea typeface="Gochi Hand"/>
                <a:cs typeface="Gochi Hand"/>
                <a:sym typeface="Gochi Hand"/>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452450" y="4135175"/>
            <a:ext cx="4239000" cy="426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600">
                <a:solidFill>
                  <a:schemeClr val="lt2"/>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1" name="Google Shape;11;p2"/>
          <p:cNvGrpSpPr/>
          <p:nvPr/>
        </p:nvGrpSpPr>
        <p:grpSpPr>
          <a:xfrm rot="-2241120">
            <a:off x="7485409" y="374620"/>
            <a:ext cx="167533" cy="235734"/>
            <a:chOff x="5248950" y="2607450"/>
            <a:chExt cx="27575" cy="38800"/>
          </a:xfrm>
        </p:grpSpPr>
        <p:sp>
          <p:nvSpPr>
            <p:cNvPr id="12" name="Google Shape;12;p2"/>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rot="1583875">
            <a:off x="8562185" y="4442843"/>
            <a:ext cx="159799" cy="224852"/>
            <a:chOff x="5248950" y="2607450"/>
            <a:chExt cx="27575" cy="38800"/>
          </a:xfrm>
        </p:grpSpPr>
        <p:sp>
          <p:nvSpPr>
            <p:cNvPr id="15" name="Google Shape;15;p2"/>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rot="-2700000">
            <a:off x="1551164" y="652423"/>
            <a:ext cx="104613" cy="147198"/>
            <a:chOff x="5248950" y="2607450"/>
            <a:chExt cx="27575" cy="38800"/>
          </a:xfrm>
        </p:grpSpPr>
        <p:sp>
          <p:nvSpPr>
            <p:cNvPr id="18" name="Google Shape;18;p2"/>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20;p2"/>
          <p:cNvGrpSpPr/>
          <p:nvPr/>
        </p:nvGrpSpPr>
        <p:grpSpPr>
          <a:xfrm rot="3320916">
            <a:off x="8589994" y="783670"/>
            <a:ext cx="104615" cy="147200"/>
            <a:chOff x="5248950" y="2607450"/>
            <a:chExt cx="27575" cy="38800"/>
          </a:xfrm>
        </p:grpSpPr>
        <p:sp>
          <p:nvSpPr>
            <p:cNvPr id="21" name="Google Shape;21;p2"/>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rot="7179494">
            <a:off x="8192007" y="1857762"/>
            <a:ext cx="900754" cy="1242451"/>
            <a:chOff x="330281" y="38723"/>
            <a:chExt cx="1614914" cy="2227176"/>
          </a:xfrm>
        </p:grpSpPr>
        <p:sp>
          <p:nvSpPr>
            <p:cNvPr id="24" name="Google Shape;24;p2"/>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 name="Google Shape;27;p2"/>
          <p:cNvGrpSpPr/>
          <p:nvPr/>
        </p:nvGrpSpPr>
        <p:grpSpPr>
          <a:xfrm>
            <a:off x="198118" y="284488"/>
            <a:ext cx="924215" cy="1230069"/>
            <a:chOff x="330281" y="38723"/>
            <a:chExt cx="1614914" cy="2227176"/>
          </a:xfrm>
        </p:grpSpPr>
        <p:sp>
          <p:nvSpPr>
            <p:cNvPr id="28" name="Google Shape;28;p2"/>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 name="Google Shape;31;p2"/>
          <p:cNvSpPr/>
          <p:nvPr/>
        </p:nvSpPr>
        <p:spPr>
          <a:xfrm>
            <a:off x="-982325" y="-407400"/>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707275" y="4517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072338" y="12637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8619775" y="37606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531550" y="40596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 name="Google Shape;36;p2"/>
          <p:cNvGrpSpPr/>
          <p:nvPr/>
        </p:nvGrpSpPr>
        <p:grpSpPr>
          <a:xfrm rot="-263120">
            <a:off x="-731781" y="2172447"/>
            <a:ext cx="1833316" cy="3777481"/>
            <a:chOff x="6239025" y="396475"/>
            <a:chExt cx="480900" cy="990825"/>
          </a:xfrm>
        </p:grpSpPr>
        <p:sp>
          <p:nvSpPr>
            <p:cNvPr id="37" name="Google Shape;37;p2"/>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p:nvPr/>
        </p:nvSpPr>
        <p:spPr>
          <a:xfrm>
            <a:off x="8763625" y="1392050"/>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933000" y="25097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 name="Google Shape;48;p2"/>
          <p:cNvGrpSpPr/>
          <p:nvPr/>
        </p:nvGrpSpPr>
        <p:grpSpPr>
          <a:xfrm rot="288696" flipH="1">
            <a:off x="7867796" y="3276445"/>
            <a:ext cx="1517007" cy="3125969"/>
            <a:chOff x="6239025" y="396475"/>
            <a:chExt cx="480900" cy="990825"/>
          </a:xfrm>
        </p:grpSpPr>
        <p:sp>
          <p:nvSpPr>
            <p:cNvPr id="49" name="Google Shape;49;p2"/>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303"/>
        <p:cNvGrpSpPr/>
        <p:nvPr/>
      </p:nvGrpSpPr>
      <p:grpSpPr>
        <a:xfrm>
          <a:off x="0" y="0"/>
          <a:ext cx="0" cy="0"/>
          <a:chOff x="0" y="0"/>
          <a:chExt cx="0" cy="0"/>
        </a:xfrm>
      </p:grpSpPr>
      <p:sp>
        <p:nvSpPr>
          <p:cNvPr id="304" name="Google Shape;304;p11"/>
          <p:cNvSpPr txBox="1">
            <a:spLocks noGrp="1"/>
          </p:cNvSpPr>
          <p:nvPr>
            <p:ph type="title" hasCustomPrompt="1"/>
          </p:nvPr>
        </p:nvSpPr>
        <p:spPr>
          <a:xfrm>
            <a:off x="311700" y="1287625"/>
            <a:ext cx="8520600" cy="1439100"/>
          </a:xfrm>
          <a:prstGeom prst="rect">
            <a:avLst/>
          </a:prstGeom>
        </p:spPr>
        <p:txBody>
          <a:bodyPr spcFirstLastPara="1" wrap="square" lIns="91425" tIns="91425" rIns="91425" bIns="91425" anchor="ctr" anchorCtr="0">
            <a:noAutofit/>
          </a:bodyPr>
          <a:lstStyle>
            <a:lvl1pPr lvl="0" algn="ctr">
              <a:spcBef>
                <a:spcPts val="0"/>
              </a:spcBef>
              <a:spcAft>
                <a:spcPts val="0"/>
              </a:spcAft>
              <a:buSzPts val="12000"/>
              <a:buNone/>
              <a:defRPr sz="98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305" name="Google Shape;305;p11"/>
          <p:cNvSpPr txBox="1">
            <a:spLocks noGrp="1"/>
          </p:cNvSpPr>
          <p:nvPr>
            <p:ph type="subTitle" idx="1"/>
          </p:nvPr>
        </p:nvSpPr>
        <p:spPr>
          <a:xfrm>
            <a:off x="2549400" y="2879275"/>
            <a:ext cx="4045200" cy="43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grpSp>
        <p:nvGrpSpPr>
          <p:cNvPr id="306" name="Google Shape;306;p11"/>
          <p:cNvGrpSpPr/>
          <p:nvPr/>
        </p:nvGrpSpPr>
        <p:grpSpPr>
          <a:xfrm>
            <a:off x="5556995" y="4266068"/>
            <a:ext cx="3275298" cy="1153214"/>
            <a:chOff x="5142175" y="4369850"/>
            <a:chExt cx="1625700" cy="572400"/>
          </a:xfrm>
        </p:grpSpPr>
        <p:sp>
          <p:nvSpPr>
            <p:cNvPr id="307" name="Google Shape;307;p11"/>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1"/>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11"/>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11"/>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1"/>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rgbClr val="CC7F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2" name="Google Shape;312;p11"/>
          <p:cNvGrpSpPr/>
          <p:nvPr/>
        </p:nvGrpSpPr>
        <p:grpSpPr>
          <a:xfrm>
            <a:off x="-551684" y="4152667"/>
            <a:ext cx="3275298" cy="1153214"/>
            <a:chOff x="5142175" y="4369850"/>
            <a:chExt cx="1625700" cy="572400"/>
          </a:xfrm>
        </p:grpSpPr>
        <p:sp>
          <p:nvSpPr>
            <p:cNvPr id="313" name="Google Shape;313;p11"/>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1"/>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11"/>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rgbClr val="CC7F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11"/>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1"/>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8" name="Google Shape;318;p11"/>
          <p:cNvGrpSpPr/>
          <p:nvPr/>
        </p:nvGrpSpPr>
        <p:grpSpPr>
          <a:xfrm rot="-2241120">
            <a:off x="8738497" y="374620"/>
            <a:ext cx="167533" cy="235734"/>
            <a:chOff x="5248950" y="2607450"/>
            <a:chExt cx="27575" cy="38800"/>
          </a:xfrm>
        </p:grpSpPr>
        <p:sp>
          <p:nvSpPr>
            <p:cNvPr id="319" name="Google Shape;319;p11"/>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1"/>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1" name="Google Shape;321;p11"/>
          <p:cNvGrpSpPr/>
          <p:nvPr/>
        </p:nvGrpSpPr>
        <p:grpSpPr>
          <a:xfrm rot="-2700000">
            <a:off x="492264" y="460448"/>
            <a:ext cx="104613" cy="147198"/>
            <a:chOff x="5248950" y="2607450"/>
            <a:chExt cx="27575" cy="38800"/>
          </a:xfrm>
        </p:grpSpPr>
        <p:sp>
          <p:nvSpPr>
            <p:cNvPr id="322" name="Google Shape;322;p11"/>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11"/>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4" name="Google Shape;324;p11"/>
          <p:cNvGrpSpPr/>
          <p:nvPr/>
        </p:nvGrpSpPr>
        <p:grpSpPr>
          <a:xfrm rot="3488692">
            <a:off x="3920212" y="4108050"/>
            <a:ext cx="900823" cy="1242470"/>
            <a:chOff x="330281" y="38723"/>
            <a:chExt cx="1614914" cy="2227176"/>
          </a:xfrm>
        </p:grpSpPr>
        <p:sp>
          <p:nvSpPr>
            <p:cNvPr id="325" name="Google Shape;325;p11"/>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1"/>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1"/>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8" name="Google Shape;328;p11"/>
          <p:cNvSpPr/>
          <p:nvPr/>
        </p:nvSpPr>
        <p:spPr>
          <a:xfrm>
            <a:off x="7460425" y="39913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11"/>
          <p:cNvSpPr/>
          <p:nvPr/>
        </p:nvSpPr>
        <p:spPr>
          <a:xfrm>
            <a:off x="2963438" y="4691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11"/>
          <p:cNvSpPr/>
          <p:nvPr/>
        </p:nvSpPr>
        <p:spPr>
          <a:xfrm>
            <a:off x="817800" y="36626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1" name="Google Shape;331;p11"/>
          <p:cNvGrpSpPr/>
          <p:nvPr/>
        </p:nvGrpSpPr>
        <p:grpSpPr>
          <a:xfrm rot="3488692">
            <a:off x="94162" y="1041112"/>
            <a:ext cx="900823" cy="1242470"/>
            <a:chOff x="330281" y="38723"/>
            <a:chExt cx="1614914" cy="2227176"/>
          </a:xfrm>
        </p:grpSpPr>
        <p:sp>
          <p:nvSpPr>
            <p:cNvPr id="332" name="Google Shape;332;p11"/>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1"/>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1"/>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5" name="Google Shape;335;p11"/>
          <p:cNvGrpSpPr/>
          <p:nvPr/>
        </p:nvGrpSpPr>
        <p:grpSpPr>
          <a:xfrm rot="3488692">
            <a:off x="8500387" y="937262"/>
            <a:ext cx="900823" cy="1242470"/>
            <a:chOff x="330281" y="38723"/>
            <a:chExt cx="1614914" cy="2227176"/>
          </a:xfrm>
        </p:grpSpPr>
        <p:sp>
          <p:nvSpPr>
            <p:cNvPr id="336" name="Google Shape;336;p11"/>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11"/>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11"/>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9" name="Google Shape;339;p11"/>
          <p:cNvGrpSpPr/>
          <p:nvPr/>
        </p:nvGrpSpPr>
        <p:grpSpPr>
          <a:xfrm>
            <a:off x="7851960" y="2600326"/>
            <a:ext cx="1796017" cy="3700632"/>
            <a:chOff x="6239025" y="396475"/>
            <a:chExt cx="480900" cy="990825"/>
          </a:xfrm>
        </p:grpSpPr>
        <p:sp>
          <p:nvSpPr>
            <p:cNvPr id="340" name="Google Shape;340;p11"/>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1"/>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1"/>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1"/>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1"/>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1"/>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11"/>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11"/>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1"/>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9" name="Google Shape;349;p11"/>
          <p:cNvGrpSpPr/>
          <p:nvPr/>
        </p:nvGrpSpPr>
        <p:grpSpPr>
          <a:xfrm>
            <a:off x="-1058190" y="2808739"/>
            <a:ext cx="1796017" cy="3700632"/>
            <a:chOff x="6239025" y="396475"/>
            <a:chExt cx="480900" cy="990825"/>
          </a:xfrm>
        </p:grpSpPr>
        <p:sp>
          <p:nvSpPr>
            <p:cNvPr id="350" name="Google Shape;350;p11"/>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1"/>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1"/>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1"/>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1"/>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1"/>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11"/>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1"/>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1"/>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359"/>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_22">
    <p:spTree>
      <p:nvGrpSpPr>
        <p:cNvPr id="1" name="Shape 360"/>
        <p:cNvGrpSpPr/>
        <p:nvPr/>
      </p:nvGrpSpPr>
      <p:grpSpPr>
        <a:xfrm>
          <a:off x="0" y="0"/>
          <a:ext cx="0" cy="0"/>
          <a:chOff x="0" y="0"/>
          <a:chExt cx="0" cy="0"/>
        </a:xfrm>
      </p:grpSpPr>
      <p:sp>
        <p:nvSpPr>
          <p:cNvPr id="361" name="Google Shape;361;p13"/>
          <p:cNvSpPr txBox="1">
            <a:spLocks noGrp="1"/>
          </p:cNvSpPr>
          <p:nvPr>
            <p:ph type="subTitle" idx="1"/>
          </p:nvPr>
        </p:nvSpPr>
        <p:spPr>
          <a:xfrm>
            <a:off x="2479461" y="2000875"/>
            <a:ext cx="1957800" cy="714000"/>
          </a:xfrm>
          <a:prstGeom prst="rect">
            <a:avLst/>
          </a:prstGeom>
        </p:spPr>
        <p:txBody>
          <a:bodyPr spcFirstLastPara="1" wrap="square" lIns="91425" tIns="91425" rIns="91425" bIns="91425" anchor="t" anchorCtr="0">
            <a:noAutofit/>
          </a:bodyPr>
          <a:lstStyle>
            <a:lvl1pPr lvl="0" rtl="0">
              <a:lnSpc>
                <a:spcPct val="100000"/>
              </a:lnSpc>
              <a:spcBef>
                <a:spcPts val="300"/>
              </a:spcBef>
              <a:spcAft>
                <a:spcPts val="0"/>
              </a:spcAft>
              <a:buSzPts val="1400"/>
              <a:buNone/>
              <a:defRPr sz="16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62" name="Google Shape;362;p13"/>
          <p:cNvSpPr txBox="1">
            <a:spLocks noGrp="1"/>
          </p:cNvSpPr>
          <p:nvPr>
            <p:ph type="subTitle" idx="2"/>
          </p:nvPr>
        </p:nvSpPr>
        <p:spPr>
          <a:xfrm>
            <a:off x="6177811" y="1994200"/>
            <a:ext cx="1957800" cy="714000"/>
          </a:xfrm>
          <a:prstGeom prst="rect">
            <a:avLst/>
          </a:prstGeom>
        </p:spPr>
        <p:txBody>
          <a:bodyPr spcFirstLastPara="1" wrap="square" lIns="91425" tIns="91425" rIns="91425" bIns="91425" anchor="t" anchorCtr="0">
            <a:noAutofit/>
          </a:bodyPr>
          <a:lstStyle>
            <a:lvl1pPr lvl="0" rtl="0">
              <a:lnSpc>
                <a:spcPct val="100000"/>
              </a:lnSpc>
              <a:spcBef>
                <a:spcPts val="300"/>
              </a:spcBef>
              <a:spcAft>
                <a:spcPts val="0"/>
              </a:spcAft>
              <a:buSzPts val="1400"/>
              <a:buNone/>
              <a:defRPr sz="16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63" name="Google Shape;363;p13"/>
          <p:cNvSpPr txBox="1">
            <a:spLocks noGrp="1"/>
          </p:cNvSpPr>
          <p:nvPr>
            <p:ph type="subTitle" idx="3"/>
          </p:nvPr>
        </p:nvSpPr>
        <p:spPr>
          <a:xfrm>
            <a:off x="2479461" y="3527175"/>
            <a:ext cx="1957800" cy="714000"/>
          </a:xfrm>
          <a:prstGeom prst="rect">
            <a:avLst/>
          </a:prstGeom>
        </p:spPr>
        <p:txBody>
          <a:bodyPr spcFirstLastPara="1" wrap="square" lIns="91425" tIns="91425" rIns="91425" bIns="91425" anchor="t" anchorCtr="0">
            <a:noAutofit/>
          </a:bodyPr>
          <a:lstStyle>
            <a:lvl1pPr lvl="0" rtl="0">
              <a:lnSpc>
                <a:spcPct val="100000"/>
              </a:lnSpc>
              <a:spcBef>
                <a:spcPts val="300"/>
              </a:spcBef>
              <a:spcAft>
                <a:spcPts val="0"/>
              </a:spcAft>
              <a:buSzPts val="1400"/>
              <a:buNone/>
              <a:defRPr sz="16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64" name="Google Shape;364;p13"/>
          <p:cNvSpPr txBox="1">
            <a:spLocks noGrp="1"/>
          </p:cNvSpPr>
          <p:nvPr>
            <p:ph type="subTitle" idx="4"/>
          </p:nvPr>
        </p:nvSpPr>
        <p:spPr>
          <a:xfrm>
            <a:off x="2479481" y="1634900"/>
            <a:ext cx="1662300" cy="513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100"/>
              <a:buFont typeface="Gochi Hand"/>
              <a:buNone/>
              <a:defRPr sz="2400">
                <a:latin typeface="Gochi Hand"/>
                <a:ea typeface="Gochi Hand"/>
                <a:cs typeface="Gochi Hand"/>
                <a:sym typeface="Gochi Hand"/>
              </a:defRPr>
            </a:lvl1pPr>
            <a:lvl2pPr lvl="1" rtl="0">
              <a:spcBef>
                <a:spcPts val="0"/>
              </a:spcBef>
              <a:spcAft>
                <a:spcPts val="0"/>
              </a:spcAft>
              <a:buSzPts val="2100"/>
              <a:buFont typeface="Gochi Hand"/>
              <a:buNone/>
              <a:defRPr sz="2100" b="1">
                <a:latin typeface="Gochi Hand"/>
                <a:ea typeface="Gochi Hand"/>
                <a:cs typeface="Gochi Hand"/>
                <a:sym typeface="Gochi Hand"/>
              </a:defRPr>
            </a:lvl2pPr>
            <a:lvl3pPr lvl="2" rtl="0">
              <a:spcBef>
                <a:spcPts val="1600"/>
              </a:spcBef>
              <a:spcAft>
                <a:spcPts val="0"/>
              </a:spcAft>
              <a:buSzPts val="2100"/>
              <a:buFont typeface="Gochi Hand"/>
              <a:buNone/>
              <a:defRPr sz="2100" b="1">
                <a:latin typeface="Gochi Hand"/>
                <a:ea typeface="Gochi Hand"/>
                <a:cs typeface="Gochi Hand"/>
                <a:sym typeface="Gochi Hand"/>
              </a:defRPr>
            </a:lvl3pPr>
            <a:lvl4pPr lvl="3" rtl="0">
              <a:spcBef>
                <a:spcPts val="1600"/>
              </a:spcBef>
              <a:spcAft>
                <a:spcPts val="0"/>
              </a:spcAft>
              <a:buSzPts val="2100"/>
              <a:buFont typeface="Gochi Hand"/>
              <a:buNone/>
              <a:defRPr sz="2100" b="1">
                <a:latin typeface="Gochi Hand"/>
                <a:ea typeface="Gochi Hand"/>
                <a:cs typeface="Gochi Hand"/>
                <a:sym typeface="Gochi Hand"/>
              </a:defRPr>
            </a:lvl4pPr>
            <a:lvl5pPr lvl="4" rtl="0">
              <a:spcBef>
                <a:spcPts val="1600"/>
              </a:spcBef>
              <a:spcAft>
                <a:spcPts val="0"/>
              </a:spcAft>
              <a:buSzPts val="2100"/>
              <a:buFont typeface="Gochi Hand"/>
              <a:buNone/>
              <a:defRPr sz="2100" b="1">
                <a:latin typeface="Gochi Hand"/>
                <a:ea typeface="Gochi Hand"/>
                <a:cs typeface="Gochi Hand"/>
                <a:sym typeface="Gochi Hand"/>
              </a:defRPr>
            </a:lvl5pPr>
            <a:lvl6pPr lvl="5" rtl="0">
              <a:spcBef>
                <a:spcPts val="1600"/>
              </a:spcBef>
              <a:spcAft>
                <a:spcPts val="0"/>
              </a:spcAft>
              <a:buSzPts val="2100"/>
              <a:buFont typeface="Gochi Hand"/>
              <a:buNone/>
              <a:defRPr sz="2100" b="1">
                <a:latin typeface="Gochi Hand"/>
                <a:ea typeface="Gochi Hand"/>
                <a:cs typeface="Gochi Hand"/>
                <a:sym typeface="Gochi Hand"/>
              </a:defRPr>
            </a:lvl6pPr>
            <a:lvl7pPr lvl="6" rtl="0">
              <a:spcBef>
                <a:spcPts val="1600"/>
              </a:spcBef>
              <a:spcAft>
                <a:spcPts val="0"/>
              </a:spcAft>
              <a:buSzPts val="2100"/>
              <a:buFont typeface="Gochi Hand"/>
              <a:buNone/>
              <a:defRPr sz="2100" b="1">
                <a:latin typeface="Gochi Hand"/>
                <a:ea typeface="Gochi Hand"/>
                <a:cs typeface="Gochi Hand"/>
                <a:sym typeface="Gochi Hand"/>
              </a:defRPr>
            </a:lvl7pPr>
            <a:lvl8pPr lvl="7" rtl="0">
              <a:spcBef>
                <a:spcPts val="1600"/>
              </a:spcBef>
              <a:spcAft>
                <a:spcPts val="0"/>
              </a:spcAft>
              <a:buSzPts val="2100"/>
              <a:buFont typeface="Gochi Hand"/>
              <a:buNone/>
              <a:defRPr sz="2100" b="1">
                <a:latin typeface="Gochi Hand"/>
                <a:ea typeface="Gochi Hand"/>
                <a:cs typeface="Gochi Hand"/>
                <a:sym typeface="Gochi Hand"/>
              </a:defRPr>
            </a:lvl8pPr>
            <a:lvl9pPr lvl="8" rtl="0">
              <a:spcBef>
                <a:spcPts val="1600"/>
              </a:spcBef>
              <a:spcAft>
                <a:spcPts val="1600"/>
              </a:spcAft>
              <a:buSzPts val="2100"/>
              <a:buFont typeface="Gochi Hand"/>
              <a:buNone/>
              <a:defRPr sz="2100" b="1">
                <a:latin typeface="Gochi Hand"/>
                <a:ea typeface="Gochi Hand"/>
                <a:cs typeface="Gochi Hand"/>
                <a:sym typeface="Gochi Hand"/>
              </a:defRPr>
            </a:lvl9pPr>
          </a:lstStyle>
          <a:p>
            <a:endParaRPr/>
          </a:p>
        </p:txBody>
      </p:sp>
      <p:sp>
        <p:nvSpPr>
          <p:cNvPr id="365" name="Google Shape;365;p13"/>
          <p:cNvSpPr txBox="1">
            <a:spLocks noGrp="1"/>
          </p:cNvSpPr>
          <p:nvPr>
            <p:ph type="subTitle" idx="5"/>
          </p:nvPr>
        </p:nvSpPr>
        <p:spPr>
          <a:xfrm>
            <a:off x="6177831" y="1634900"/>
            <a:ext cx="1662300" cy="513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100"/>
              <a:buFont typeface="Gochi Hand"/>
              <a:buNone/>
              <a:defRPr sz="2400">
                <a:latin typeface="Gochi Hand"/>
                <a:ea typeface="Gochi Hand"/>
                <a:cs typeface="Gochi Hand"/>
                <a:sym typeface="Gochi Hand"/>
              </a:defRPr>
            </a:lvl1pPr>
            <a:lvl2pPr lvl="1" rtl="0">
              <a:spcBef>
                <a:spcPts val="0"/>
              </a:spcBef>
              <a:spcAft>
                <a:spcPts val="0"/>
              </a:spcAft>
              <a:buSzPts val="2100"/>
              <a:buFont typeface="Gochi Hand"/>
              <a:buNone/>
              <a:defRPr sz="2100" b="1">
                <a:latin typeface="Gochi Hand"/>
                <a:ea typeface="Gochi Hand"/>
                <a:cs typeface="Gochi Hand"/>
                <a:sym typeface="Gochi Hand"/>
              </a:defRPr>
            </a:lvl2pPr>
            <a:lvl3pPr lvl="2" rtl="0">
              <a:spcBef>
                <a:spcPts val="1600"/>
              </a:spcBef>
              <a:spcAft>
                <a:spcPts val="0"/>
              </a:spcAft>
              <a:buSzPts val="2100"/>
              <a:buFont typeface="Gochi Hand"/>
              <a:buNone/>
              <a:defRPr sz="2100" b="1">
                <a:latin typeface="Gochi Hand"/>
                <a:ea typeface="Gochi Hand"/>
                <a:cs typeface="Gochi Hand"/>
                <a:sym typeface="Gochi Hand"/>
              </a:defRPr>
            </a:lvl3pPr>
            <a:lvl4pPr lvl="3" rtl="0">
              <a:spcBef>
                <a:spcPts val="1600"/>
              </a:spcBef>
              <a:spcAft>
                <a:spcPts val="0"/>
              </a:spcAft>
              <a:buSzPts val="2100"/>
              <a:buFont typeface="Gochi Hand"/>
              <a:buNone/>
              <a:defRPr sz="2100" b="1">
                <a:latin typeface="Gochi Hand"/>
                <a:ea typeface="Gochi Hand"/>
                <a:cs typeface="Gochi Hand"/>
                <a:sym typeface="Gochi Hand"/>
              </a:defRPr>
            </a:lvl4pPr>
            <a:lvl5pPr lvl="4" rtl="0">
              <a:spcBef>
                <a:spcPts val="1600"/>
              </a:spcBef>
              <a:spcAft>
                <a:spcPts val="0"/>
              </a:spcAft>
              <a:buSzPts val="2100"/>
              <a:buFont typeface="Gochi Hand"/>
              <a:buNone/>
              <a:defRPr sz="2100" b="1">
                <a:latin typeface="Gochi Hand"/>
                <a:ea typeface="Gochi Hand"/>
                <a:cs typeface="Gochi Hand"/>
                <a:sym typeface="Gochi Hand"/>
              </a:defRPr>
            </a:lvl5pPr>
            <a:lvl6pPr lvl="5" rtl="0">
              <a:spcBef>
                <a:spcPts val="1600"/>
              </a:spcBef>
              <a:spcAft>
                <a:spcPts val="0"/>
              </a:spcAft>
              <a:buSzPts val="2100"/>
              <a:buFont typeface="Gochi Hand"/>
              <a:buNone/>
              <a:defRPr sz="2100" b="1">
                <a:latin typeface="Gochi Hand"/>
                <a:ea typeface="Gochi Hand"/>
                <a:cs typeface="Gochi Hand"/>
                <a:sym typeface="Gochi Hand"/>
              </a:defRPr>
            </a:lvl6pPr>
            <a:lvl7pPr lvl="6" rtl="0">
              <a:spcBef>
                <a:spcPts val="1600"/>
              </a:spcBef>
              <a:spcAft>
                <a:spcPts val="0"/>
              </a:spcAft>
              <a:buSzPts val="2100"/>
              <a:buFont typeface="Gochi Hand"/>
              <a:buNone/>
              <a:defRPr sz="2100" b="1">
                <a:latin typeface="Gochi Hand"/>
                <a:ea typeface="Gochi Hand"/>
                <a:cs typeface="Gochi Hand"/>
                <a:sym typeface="Gochi Hand"/>
              </a:defRPr>
            </a:lvl7pPr>
            <a:lvl8pPr lvl="7" rtl="0">
              <a:spcBef>
                <a:spcPts val="1600"/>
              </a:spcBef>
              <a:spcAft>
                <a:spcPts val="0"/>
              </a:spcAft>
              <a:buSzPts val="2100"/>
              <a:buFont typeface="Gochi Hand"/>
              <a:buNone/>
              <a:defRPr sz="2100" b="1">
                <a:latin typeface="Gochi Hand"/>
                <a:ea typeface="Gochi Hand"/>
                <a:cs typeface="Gochi Hand"/>
                <a:sym typeface="Gochi Hand"/>
              </a:defRPr>
            </a:lvl8pPr>
            <a:lvl9pPr lvl="8" rtl="0">
              <a:spcBef>
                <a:spcPts val="1600"/>
              </a:spcBef>
              <a:spcAft>
                <a:spcPts val="1600"/>
              </a:spcAft>
              <a:buSzPts val="2100"/>
              <a:buFont typeface="Gochi Hand"/>
              <a:buNone/>
              <a:defRPr sz="2100" b="1">
                <a:latin typeface="Gochi Hand"/>
                <a:ea typeface="Gochi Hand"/>
                <a:cs typeface="Gochi Hand"/>
                <a:sym typeface="Gochi Hand"/>
              </a:defRPr>
            </a:lvl9pPr>
          </a:lstStyle>
          <a:p>
            <a:endParaRPr/>
          </a:p>
        </p:txBody>
      </p:sp>
      <p:sp>
        <p:nvSpPr>
          <p:cNvPr id="366" name="Google Shape;366;p13"/>
          <p:cNvSpPr txBox="1">
            <a:spLocks noGrp="1"/>
          </p:cNvSpPr>
          <p:nvPr>
            <p:ph type="subTitle" idx="6"/>
          </p:nvPr>
        </p:nvSpPr>
        <p:spPr>
          <a:xfrm>
            <a:off x="2479481" y="3142391"/>
            <a:ext cx="1662300" cy="513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100"/>
              <a:buFont typeface="Gochi Hand"/>
              <a:buNone/>
              <a:defRPr sz="2400">
                <a:latin typeface="Gochi Hand"/>
                <a:ea typeface="Gochi Hand"/>
                <a:cs typeface="Gochi Hand"/>
                <a:sym typeface="Gochi Hand"/>
              </a:defRPr>
            </a:lvl1pPr>
            <a:lvl2pPr lvl="1" rtl="0">
              <a:spcBef>
                <a:spcPts val="0"/>
              </a:spcBef>
              <a:spcAft>
                <a:spcPts val="0"/>
              </a:spcAft>
              <a:buSzPts val="2100"/>
              <a:buFont typeface="Gochi Hand"/>
              <a:buNone/>
              <a:defRPr sz="2100" b="1">
                <a:latin typeface="Gochi Hand"/>
                <a:ea typeface="Gochi Hand"/>
                <a:cs typeface="Gochi Hand"/>
                <a:sym typeface="Gochi Hand"/>
              </a:defRPr>
            </a:lvl2pPr>
            <a:lvl3pPr lvl="2" rtl="0">
              <a:spcBef>
                <a:spcPts val="1600"/>
              </a:spcBef>
              <a:spcAft>
                <a:spcPts val="0"/>
              </a:spcAft>
              <a:buSzPts val="2100"/>
              <a:buFont typeface="Gochi Hand"/>
              <a:buNone/>
              <a:defRPr sz="2100" b="1">
                <a:latin typeface="Gochi Hand"/>
                <a:ea typeface="Gochi Hand"/>
                <a:cs typeface="Gochi Hand"/>
                <a:sym typeface="Gochi Hand"/>
              </a:defRPr>
            </a:lvl3pPr>
            <a:lvl4pPr lvl="3" rtl="0">
              <a:spcBef>
                <a:spcPts val="1600"/>
              </a:spcBef>
              <a:spcAft>
                <a:spcPts val="0"/>
              </a:spcAft>
              <a:buSzPts val="2100"/>
              <a:buFont typeface="Gochi Hand"/>
              <a:buNone/>
              <a:defRPr sz="2100" b="1">
                <a:latin typeface="Gochi Hand"/>
                <a:ea typeface="Gochi Hand"/>
                <a:cs typeface="Gochi Hand"/>
                <a:sym typeface="Gochi Hand"/>
              </a:defRPr>
            </a:lvl4pPr>
            <a:lvl5pPr lvl="4" rtl="0">
              <a:spcBef>
                <a:spcPts val="1600"/>
              </a:spcBef>
              <a:spcAft>
                <a:spcPts val="0"/>
              </a:spcAft>
              <a:buSzPts val="2100"/>
              <a:buFont typeface="Gochi Hand"/>
              <a:buNone/>
              <a:defRPr sz="2100" b="1">
                <a:latin typeface="Gochi Hand"/>
                <a:ea typeface="Gochi Hand"/>
                <a:cs typeface="Gochi Hand"/>
                <a:sym typeface="Gochi Hand"/>
              </a:defRPr>
            </a:lvl5pPr>
            <a:lvl6pPr lvl="5" rtl="0">
              <a:spcBef>
                <a:spcPts val="1600"/>
              </a:spcBef>
              <a:spcAft>
                <a:spcPts val="0"/>
              </a:spcAft>
              <a:buSzPts val="2100"/>
              <a:buFont typeface="Gochi Hand"/>
              <a:buNone/>
              <a:defRPr sz="2100" b="1">
                <a:latin typeface="Gochi Hand"/>
                <a:ea typeface="Gochi Hand"/>
                <a:cs typeface="Gochi Hand"/>
                <a:sym typeface="Gochi Hand"/>
              </a:defRPr>
            </a:lvl6pPr>
            <a:lvl7pPr lvl="6" rtl="0">
              <a:spcBef>
                <a:spcPts val="1600"/>
              </a:spcBef>
              <a:spcAft>
                <a:spcPts val="0"/>
              </a:spcAft>
              <a:buSzPts val="2100"/>
              <a:buFont typeface="Gochi Hand"/>
              <a:buNone/>
              <a:defRPr sz="2100" b="1">
                <a:latin typeface="Gochi Hand"/>
                <a:ea typeface="Gochi Hand"/>
                <a:cs typeface="Gochi Hand"/>
                <a:sym typeface="Gochi Hand"/>
              </a:defRPr>
            </a:lvl7pPr>
            <a:lvl8pPr lvl="7" rtl="0">
              <a:spcBef>
                <a:spcPts val="1600"/>
              </a:spcBef>
              <a:spcAft>
                <a:spcPts val="0"/>
              </a:spcAft>
              <a:buSzPts val="2100"/>
              <a:buFont typeface="Gochi Hand"/>
              <a:buNone/>
              <a:defRPr sz="2100" b="1">
                <a:latin typeface="Gochi Hand"/>
                <a:ea typeface="Gochi Hand"/>
                <a:cs typeface="Gochi Hand"/>
                <a:sym typeface="Gochi Hand"/>
              </a:defRPr>
            </a:lvl8pPr>
            <a:lvl9pPr lvl="8" rtl="0">
              <a:spcBef>
                <a:spcPts val="1600"/>
              </a:spcBef>
              <a:spcAft>
                <a:spcPts val="1600"/>
              </a:spcAft>
              <a:buSzPts val="2100"/>
              <a:buFont typeface="Gochi Hand"/>
              <a:buNone/>
              <a:defRPr sz="2100" b="1">
                <a:latin typeface="Gochi Hand"/>
                <a:ea typeface="Gochi Hand"/>
                <a:cs typeface="Gochi Hand"/>
                <a:sym typeface="Gochi Hand"/>
              </a:defRPr>
            </a:lvl9pPr>
          </a:lstStyle>
          <a:p>
            <a:endParaRPr/>
          </a:p>
        </p:txBody>
      </p:sp>
      <p:sp>
        <p:nvSpPr>
          <p:cNvPr id="367" name="Google Shape;367;p13"/>
          <p:cNvSpPr txBox="1">
            <a:spLocks noGrp="1"/>
          </p:cNvSpPr>
          <p:nvPr>
            <p:ph type="subTitle" idx="7"/>
          </p:nvPr>
        </p:nvSpPr>
        <p:spPr>
          <a:xfrm>
            <a:off x="6177811" y="3523323"/>
            <a:ext cx="1957800" cy="714000"/>
          </a:xfrm>
          <a:prstGeom prst="rect">
            <a:avLst/>
          </a:prstGeom>
        </p:spPr>
        <p:txBody>
          <a:bodyPr spcFirstLastPara="1" wrap="square" lIns="91425" tIns="91425" rIns="91425" bIns="91425" anchor="t" anchorCtr="0">
            <a:noAutofit/>
          </a:bodyPr>
          <a:lstStyle>
            <a:lvl1pPr lvl="0" rtl="0">
              <a:lnSpc>
                <a:spcPct val="100000"/>
              </a:lnSpc>
              <a:spcBef>
                <a:spcPts val="300"/>
              </a:spcBef>
              <a:spcAft>
                <a:spcPts val="0"/>
              </a:spcAft>
              <a:buSzPts val="1400"/>
              <a:buNone/>
              <a:defRPr sz="16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68" name="Google Shape;368;p13"/>
          <p:cNvSpPr txBox="1">
            <a:spLocks noGrp="1"/>
          </p:cNvSpPr>
          <p:nvPr>
            <p:ph type="subTitle" idx="8"/>
          </p:nvPr>
        </p:nvSpPr>
        <p:spPr>
          <a:xfrm>
            <a:off x="6177831" y="3138537"/>
            <a:ext cx="1662300" cy="513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100"/>
              <a:buFont typeface="Gochi Hand"/>
              <a:buNone/>
              <a:defRPr sz="2400">
                <a:latin typeface="Gochi Hand"/>
                <a:ea typeface="Gochi Hand"/>
                <a:cs typeface="Gochi Hand"/>
                <a:sym typeface="Gochi Hand"/>
              </a:defRPr>
            </a:lvl1pPr>
            <a:lvl2pPr lvl="1" rtl="0">
              <a:spcBef>
                <a:spcPts val="0"/>
              </a:spcBef>
              <a:spcAft>
                <a:spcPts val="0"/>
              </a:spcAft>
              <a:buSzPts val="2100"/>
              <a:buFont typeface="Gochi Hand"/>
              <a:buNone/>
              <a:defRPr sz="2100" b="1">
                <a:latin typeface="Gochi Hand"/>
                <a:ea typeface="Gochi Hand"/>
                <a:cs typeface="Gochi Hand"/>
                <a:sym typeface="Gochi Hand"/>
              </a:defRPr>
            </a:lvl2pPr>
            <a:lvl3pPr lvl="2" rtl="0">
              <a:spcBef>
                <a:spcPts val="1600"/>
              </a:spcBef>
              <a:spcAft>
                <a:spcPts val="0"/>
              </a:spcAft>
              <a:buSzPts val="2100"/>
              <a:buFont typeface="Gochi Hand"/>
              <a:buNone/>
              <a:defRPr sz="2100" b="1">
                <a:latin typeface="Gochi Hand"/>
                <a:ea typeface="Gochi Hand"/>
                <a:cs typeface="Gochi Hand"/>
                <a:sym typeface="Gochi Hand"/>
              </a:defRPr>
            </a:lvl3pPr>
            <a:lvl4pPr lvl="3" rtl="0">
              <a:spcBef>
                <a:spcPts val="1600"/>
              </a:spcBef>
              <a:spcAft>
                <a:spcPts val="0"/>
              </a:spcAft>
              <a:buSzPts val="2100"/>
              <a:buFont typeface="Gochi Hand"/>
              <a:buNone/>
              <a:defRPr sz="2100" b="1">
                <a:latin typeface="Gochi Hand"/>
                <a:ea typeface="Gochi Hand"/>
                <a:cs typeface="Gochi Hand"/>
                <a:sym typeface="Gochi Hand"/>
              </a:defRPr>
            </a:lvl4pPr>
            <a:lvl5pPr lvl="4" rtl="0">
              <a:spcBef>
                <a:spcPts val="1600"/>
              </a:spcBef>
              <a:spcAft>
                <a:spcPts val="0"/>
              </a:spcAft>
              <a:buSzPts val="2100"/>
              <a:buFont typeface="Gochi Hand"/>
              <a:buNone/>
              <a:defRPr sz="2100" b="1">
                <a:latin typeface="Gochi Hand"/>
                <a:ea typeface="Gochi Hand"/>
                <a:cs typeface="Gochi Hand"/>
                <a:sym typeface="Gochi Hand"/>
              </a:defRPr>
            </a:lvl5pPr>
            <a:lvl6pPr lvl="5" rtl="0">
              <a:spcBef>
                <a:spcPts val="1600"/>
              </a:spcBef>
              <a:spcAft>
                <a:spcPts val="0"/>
              </a:spcAft>
              <a:buSzPts val="2100"/>
              <a:buFont typeface="Gochi Hand"/>
              <a:buNone/>
              <a:defRPr sz="2100" b="1">
                <a:latin typeface="Gochi Hand"/>
                <a:ea typeface="Gochi Hand"/>
                <a:cs typeface="Gochi Hand"/>
                <a:sym typeface="Gochi Hand"/>
              </a:defRPr>
            </a:lvl6pPr>
            <a:lvl7pPr lvl="6" rtl="0">
              <a:spcBef>
                <a:spcPts val="1600"/>
              </a:spcBef>
              <a:spcAft>
                <a:spcPts val="0"/>
              </a:spcAft>
              <a:buSzPts val="2100"/>
              <a:buFont typeface="Gochi Hand"/>
              <a:buNone/>
              <a:defRPr sz="2100" b="1">
                <a:latin typeface="Gochi Hand"/>
                <a:ea typeface="Gochi Hand"/>
                <a:cs typeface="Gochi Hand"/>
                <a:sym typeface="Gochi Hand"/>
              </a:defRPr>
            </a:lvl7pPr>
            <a:lvl8pPr lvl="7" rtl="0">
              <a:spcBef>
                <a:spcPts val="1600"/>
              </a:spcBef>
              <a:spcAft>
                <a:spcPts val="0"/>
              </a:spcAft>
              <a:buSzPts val="2100"/>
              <a:buFont typeface="Gochi Hand"/>
              <a:buNone/>
              <a:defRPr sz="2100" b="1">
                <a:latin typeface="Gochi Hand"/>
                <a:ea typeface="Gochi Hand"/>
                <a:cs typeface="Gochi Hand"/>
                <a:sym typeface="Gochi Hand"/>
              </a:defRPr>
            </a:lvl8pPr>
            <a:lvl9pPr lvl="8" rtl="0">
              <a:spcBef>
                <a:spcPts val="1600"/>
              </a:spcBef>
              <a:spcAft>
                <a:spcPts val="1600"/>
              </a:spcAft>
              <a:buSzPts val="2100"/>
              <a:buFont typeface="Gochi Hand"/>
              <a:buNone/>
              <a:defRPr sz="2100" b="1">
                <a:latin typeface="Gochi Hand"/>
                <a:ea typeface="Gochi Hand"/>
                <a:cs typeface="Gochi Hand"/>
                <a:sym typeface="Gochi Hand"/>
              </a:defRPr>
            </a:lvl9pPr>
          </a:lstStyle>
          <a:p>
            <a:endParaRPr/>
          </a:p>
        </p:txBody>
      </p:sp>
      <p:sp>
        <p:nvSpPr>
          <p:cNvPr id="369" name="Google Shape;369;p13"/>
          <p:cNvSpPr txBox="1">
            <a:spLocks noGrp="1"/>
          </p:cNvSpPr>
          <p:nvPr>
            <p:ph type="title" hasCustomPrompt="1"/>
          </p:nvPr>
        </p:nvSpPr>
        <p:spPr>
          <a:xfrm>
            <a:off x="1184068" y="1764118"/>
            <a:ext cx="1041300" cy="813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200">
                <a:solidFill>
                  <a:schemeClr val="lt2"/>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r>
              <a:t>xx%</a:t>
            </a:r>
          </a:p>
        </p:txBody>
      </p:sp>
      <p:sp>
        <p:nvSpPr>
          <p:cNvPr id="370" name="Google Shape;370;p13"/>
          <p:cNvSpPr txBox="1">
            <a:spLocks noGrp="1"/>
          </p:cNvSpPr>
          <p:nvPr>
            <p:ph type="title" idx="9" hasCustomPrompt="1"/>
          </p:nvPr>
        </p:nvSpPr>
        <p:spPr>
          <a:xfrm>
            <a:off x="1184068" y="3324400"/>
            <a:ext cx="1041300" cy="814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200">
                <a:solidFill>
                  <a:schemeClr val="lt2"/>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r>
              <a:t>xx%</a:t>
            </a:r>
          </a:p>
        </p:txBody>
      </p:sp>
      <p:sp>
        <p:nvSpPr>
          <p:cNvPr id="371" name="Google Shape;371;p13"/>
          <p:cNvSpPr txBox="1">
            <a:spLocks noGrp="1"/>
          </p:cNvSpPr>
          <p:nvPr>
            <p:ph type="title" idx="13" hasCustomPrompt="1"/>
          </p:nvPr>
        </p:nvSpPr>
        <p:spPr>
          <a:xfrm>
            <a:off x="4882468" y="1764113"/>
            <a:ext cx="1041300" cy="795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200"/>
              <a:buNone/>
              <a:defRPr sz="6200">
                <a:solidFill>
                  <a:schemeClr val="lt2"/>
                </a:solidFill>
              </a:defRPr>
            </a:lvl1pPr>
            <a:lvl2pPr lvl="1" algn="ctr" rtl="0">
              <a:spcBef>
                <a:spcPts val="100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r>
              <a:t>xx%</a:t>
            </a:r>
          </a:p>
        </p:txBody>
      </p:sp>
      <p:sp>
        <p:nvSpPr>
          <p:cNvPr id="372" name="Google Shape;372;p13"/>
          <p:cNvSpPr txBox="1">
            <a:spLocks noGrp="1"/>
          </p:cNvSpPr>
          <p:nvPr>
            <p:ph type="title" idx="14" hasCustomPrompt="1"/>
          </p:nvPr>
        </p:nvSpPr>
        <p:spPr>
          <a:xfrm>
            <a:off x="4882468" y="3324918"/>
            <a:ext cx="1041300" cy="814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6200">
                <a:solidFill>
                  <a:schemeClr val="lt2"/>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r>
              <a:t>xx%</a:t>
            </a:r>
          </a:p>
        </p:txBody>
      </p:sp>
      <p:grpSp>
        <p:nvGrpSpPr>
          <p:cNvPr id="373" name="Google Shape;373;p13"/>
          <p:cNvGrpSpPr/>
          <p:nvPr/>
        </p:nvGrpSpPr>
        <p:grpSpPr>
          <a:xfrm rot="7179494">
            <a:off x="7817307" y="163912"/>
            <a:ext cx="900754" cy="1242451"/>
            <a:chOff x="330281" y="38723"/>
            <a:chExt cx="1614914" cy="2227176"/>
          </a:xfrm>
        </p:grpSpPr>
        <p:sp>
          <p:nvSpPr>
            <p:cNvPr id="374" name="Google Shape;374;p1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7" name="Google Shape;377;p13"/>
          <p:cNvGrpSpPr/>
          <p:nvPr/>
        </p:nvGrpSpPr>
        <p:grpSpPr>
          <a:xfrm rot="-4940312">
            <a:off x="3996688" y="3920049"/>
            <a:ext cx="924230" cy="1230127"/>
            <a:chOff x="330281" y="38723"/>
            <a:chExt cx="1614914" cy="2227176"/>
          </a:xfrm>
        </p:grpSpPr>
        <p:sp>
          <p:nvSpPr>
            <p:cNvPr id="378" name="Google Shape;378;p1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1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1" name="Google Shape;381;p13"/>
          <p:cNvGrpSpPr/>
          <p:nvPr/>
        </p:nvGrpSpPr>
        <p:grpSpPr>
          <a:xfrm rot="-5856778">
            <a:off x="1516898" y="176233"/>
            <a:ext cx="900826" cy="1242356"/>
            <a:chOff x="330281" y="38723"/>
            <a:chExt cx="1614914" cy="2227176"/>
          </a:xfrm>
        </p:grpSpPr>
        <p:sp>
          <p:nvSpPr>
            <p:cNvPr id="382" name="Google Shape;382;p1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5" name="Google Shape;385;p13"/>
          <p:cNvGrpSpPr/>
          <p:nvPr/>
        </p:nvGrpSpPr>
        <p:grpSpPr>
          <a:xfrm rot="-2241120">
            <a:off x="7485409" y="374620"/>
            <a:ext cx="167533" cy="235734"/>
            <a:chOff x="5248950" y="2607450"/>
            <a:chExt cx="27575" cy="38800"/>
          </a:xfrm>
        </p:grpSpPr>
        <p:sp>
          <p:nvSpPr>
            <p:cNvPr id="386" name="Google Shape;386;p1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8" name="Google Shape;388;p13"/>
          <p:cNvGrpSpPr/>
          <p:nvPr/>
        </p:nvGrpSpPr>
        <p:grpSpPr>
          <a:xfrm rot="1583875">
            <a:off x="8562185" y="4442843"/>
            <a:ext cx="159799" cy="224852"/>
            <a:chOff x="5248950" y="2607450"/>
            <a:chExt cx="27575" cy="38800"/>
          </a:xfrm>
        </p:grpSpPr>
        <p:sp>
          <p:nvSpPr>
            <p:cNvPr id="389" name="Google Shape;389;p1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1" name="Google Shape;391;p13"/>
          <p:cNvGrpSpPr/>
          <p:nvPr/>
        </p:nvGrpSpPr>
        <p:grpSpPr>
          <a:xfrm rot="4025085">
            <a:off x="701273" y="4694761"/>
            <a:ext cx="105656" cy="148667"/>
            <a:chOff x="5248950" y="2607450"/>
            <a:chExt cx="27575" cy="38800"/>
          </a:xfrm>
        </p:grpSpPr>
        <p:sp>
          <p:nvSpPr>
            <p:cNvPr id="392" name="Google Shape;392;p1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4" name="Google Shape;394;p13"/>
          <p:cNvGrpSpPr/>
          <p:nvPr/>
        </p:nvGrpSpPr>
        <p:grpSpPr>
          <a:xfrm rot="-5243946">
            <a:off x="-84370" y="2799655"/>
            <a:ext cx="167534" cy="235732"/>
            <a:chOff x="5248950" y="2607450"/>
            <a:chExt cx="27575" cy="38800"/>
          </a:xfrm>
        </p:grpSpPr>
        <p:sp>
          <p:nvSpPr>
            <p:cNvPr id="395" name="Google Shape;395;p1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1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7" name="Google Shape;397;p13"/>
          <p:cNvGrpSpPr/>
          <p:nvPr/>
        </p:nvGrpSpPr>
        <p:grpSpPr>
          <a:xfrm rot="-2700000">
            <a:off x="1974639" y="463473"/>
            <a:ext cx="104613" cy="147198"/>
            <a:chOff x="5248950" y="2607450"/>
            <a:chExt cx="27575" cy="38800"/>
          </a:xfrm>
        </p:grpSpPr>
        <p:sp>
          <p:nvSpPr>
            <p:cNvPr id="398" name="Google Shape;398;p1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0" name="Google Shape;400;p13"/>
          <p:cNvGrpSpPr/>
          <p:nvPr/>
        </p:nvGrpSpPr>
        <p:grpSpPr>
          <a:xfrm rot="3320916">
            <a:off x="8639381" y="548345"/>
            <a:ext cx="104615" cy="147200"/>
            <a:chOff x="5248950" y="2607450"/>
            <a:chExt cx="27575" cy="38800"/>
          </a:xfrm>
        </p:grpSpPr>
        <p:sp>
          <p:nvSpPr>
            <p:cNvPr id="401" name="Google Shape;401;p1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1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3" name="Google Shape;403;p13"/>
          <p:cNvSpPr/>
          <p:nvPr/>
        </p:nvSpPr>
        <p:spPr>
          <a:xfrm>
            <a:off x="311700" y="41392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13"/>
          <p:cNvSpPr/>
          <p:nvPr/>
        </p:nvSpPr>
        <p:spPr>
          <a:xfrm>
            <a:off x="7707275" y="4517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13"/>
          <p:cNvSpPr/>
          <p:nvPr/>
        </p:nvSpPr>
        <p:spPr>
          <a:xfrm>
            <a:off x="8732600" y="19574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13"/>
          <p:cNvSpPr/>
          <p:nvPr/>
        </p:nvSpPr>
        <p:spPr>
          <a:xfrm>
            <a:off x="8619775" y="37606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13"/>
          <p:cNvSpPr/>
          <p:nvPr/>
        </p:nvSpPr>
        <p:spPr>
          <a:xfrm>
            <a:off x="441125" y="8225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13"/>
          <p:cNvSpPr txBox="1">
            <a:spLocks noGrp="1"/>
          </p:cNvSpPr>
          <p:nvPr>
            <p:ph type="title" idx="15"/>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2">
  <p:cSld name="SECTION_HEADER_1">
    <p:spTree>
      <p:nvGrpSpPr>
        <p:cNvPr id="1" name="Shape 409"/>
        <p:cNvGrpSpPr/>
        <p:nvPr/>
      </p:nvGrpSpPr>
      <p:grpSpPr>
        <a:xfrm>
          <a:off x="0" y="0"/>
          <a:ext cx="0" cy="0"/>
          <a:chOff x="0" y="0"/>
          <a:chExt cx="0" cy="0"/>
        </a:xfrm>
      </p:grpSpPr>
      <p:sp>
        <p:nvSpPr>
          <p:cNvPr id="410" name="Google Shape;410;p14"/>
          <p:cNvSpPr txBox="1">
            <a:spLocks noGrp="1"/>
          </p:cNvSpPr>
          <p:nvPr>
            <p:ph type="title" hasCustomPrompt="1"/>
          </p:nvPr>
        </p:nvSpPr>
        <p:spPr>
          <a:xfrm>
            <a:off x="6345350" y="1050645"/>
            <a:ext cx="1268700" cy="9435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6900"/>
              <a:buNone/>
              <a:defRPr sz="7700" b="0">
                <a:solidFill>
                  <a:schemeClr val="lt2"/>
                </a:solidFill>
              </a:defRPr>
            </a:lvl1pPr>
            <a:lvl2pPr lvl="1" algn="r" rtl="0">
              <a:spcBef>
                <a:spcPts val="0"/>
              </a:spcBef>
              <a:spcAft>
                <a:spcPts val="0"/>
              </a:spcAft>
              <a:buSzPts val="6900"/>
              <a:buNone/>
              <a:defRPr sz="6900"/>
            </a:lvl2pPr>
            <a:lvl3pPr lvl="2" algn="r" rtl="0">
              <a:spcBef>
                <a:spcPts val="0"/>
              </a:spcBef>
              <a:spcAft>
                <a:spcPts val="0"/>
              </a:spcAft>
              <a:buSzPts val="6900"/>
              <a:buNone/>
              <a:defRPr sz="6900"/>
            </a:lvl3pPr>
            <a:lvl4pPr lvl="3" algn="r" rtl="0">
              <a:spcBef>
                <a:spcPts val="0"/>
              </a:spcBef>
              <a:spcAft>
                <a:spcPts val="0"/>
              </a:spcAft>
              <a:buSzPts val="6900"/>
              <a:buNone/>
              <a:defRPr sz="6900"/>
            </a:lvl4pPr>
            <a:lvl5pPr lvl="4" algn="r" rtl="0">
              <a:spcBef>
                <a:spcPts val="0"/>
              </a:spcBef>
              <a:spcAft>
                <a:spcPts val="0"/>
              </a:spcAft>
              <a:buSzPts val="6900"/>
              <a:buNone/>
              <a:defRPr sz="6900"/>
            </a:lvl5pPr>
            <a:lvl6pPr lvl="5" algn="r" rtl="0">
              <a:spcBef>
                <a:spcPts val="0"/>
              </a:spcBef>
              <a:spcAft>
                <a:spcPts val="0"/>
              </a:spcAft>
              <a:buSzPts val="6900"/>
              <a:buNone/>
              <a:defRPr sz="6900"/>
            </a:lvl6pPr>
            <a:lvl7pPr lvl="6" algn="r" rtl="0">
              <a:spcBef>
                <a:spcPts val="0"/>
              </a:spcBef>
              <a:spcAft>
                <a:spcPts val="0"/>
              </a:spcAft>
              <a:buSzPts val="6900"/>
              <a:buNone/>
              <a:defRPr sz="6900"/>
            </a:lvl7pPr>
            <a:lvl8pPr lvl="7" algn="r" rtl="0">
              <a:spcBef>
                <a:spcPts val="0"/>
              </a:spcBef>
              <a:spcAft>
                <a:spcPts val="0"/>
              </a:spcAft>
              <a:buSzPts val="6900"/>
              <a:buNone/>
              <a:defRPr sz="6900"/>
            </a:lvl8pPr>
            <a:lvl9pPr lvl="8" algn="r" rtl="0">
              <a:spcBef>
                <a:spcPts val="0"/>
              </a:spcBef>
              <a:spcAft>
                <a:spcPts val="0"/>
              </a:spcAft>
              <a:buSzPts val="6900"/>
              <a:buNone/>
              <a:defRPr sz="6900"/>
            </a:lvl9pPr>
          </a:lstStyle>
          <a:p>
            <a:r>
              <a:t>xx%</a:t>
            </a:r>
          </a:p>
        </p:txBody>
      </p:sp>
      <p:sp>
        <p:nvSpPr>
          <p:cNvPr id="411" name="Google Shape;411;p14"/>
          <p:cNvSpPr txBox="1">
            <a:spLocks noGrp="1"/>
          </p:cNvSpPr>
          <p:nvPr>
            <p:ph type="title" idx="2"/>
          </p:nvPr>
        </p:nvSpPr>
        <p:spPr>
          <a:xfrm>
            <a:off x="3055800" y="2299450"/>
            <a:ext cx="4787400" cy="926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200"/>
              <a:buNone/>
              <a:defRPr sz="5800"/>
            </a:lvl1pPr>
            <a:lvl2pPr lvl="1" algn="r" rtl="0">
              <a:spcBef>
                <a:spcPts val="0"/>
              </a:spcBef>
              <a:spcAft>
                <a:spcPts val="0"/>
              </a:spcAft>
              <a:buSzPts val="3200"/>
              <a:buNone/>
              <a:defRPr/>
            </a:lvl2pPr>
            <a:lvl3pPr lvl="2" algn="r" rtl="0">
              <a:spcBef>
                <a:spcPts val="0"/>
              </a:spcBef>
              <a:spcAft>
                <a:spcPts val="0"/>
              </a:spcAft>
              <a:buSzPts val="3200"/>
              <a:buNone/>
              <a:defRPr/>
            </a:lvl3pPr>
            <a:lvl4pPr lvl="3" algn="r" rtl="0">
              <a:spcBef>
                <a:spcPts val="0"/>
              </a:spcBef>
              <a:spcAft>
                <a:spcPts val="0"/>
              </a:spcAft>
              <a:buSzPts val="3200"/>
              <a:buNone/>
              <a:defRPr/>
            </a:lvl4pPr>
            <a:lvl5pPr lvl="4" algn="r" rtl="0">
              <a:spcBef>
                <a:spcPts val="0"/>
              </a:spcBef>
              <a:spcAft>
                <a:spcPts val="0"/>
              </a:spcAft>
              <a:buSzPts val="3200"/>
              <a:buNone/>
              <a:defRPr/>
            </a:lvl5pPr>
            <a:lvl6pPr lvl="5" algn="r" rtl="0">
              <a:spcBef>
                <a:spcPts val="0"/>
              </a:spcBef>
              <a:spcAft>
                <a:spcPts val="0"/>
              </a:spcAft>
              <a:buSzPts val="3200"/>
              <a:buNone/>
              <a:defRPr/>
            </a:lvl6pPr>
            <a:lvl7pPr lvl="6" algn="r" rtl="0">
              <a:spcBef>
                <a:spcPts val="0"/>
              </a:spcBef>
              <a:spcAft>
                <a:spcPts val="0"/>
              </a:spcAft>
              <a:buSzPts val="3200"/>
              <a:buNone/>
              <a:defRPr/>
            </a:lvl7pPr>
            <a:lvl8pPr lvl="7" algn="r" rtl="0">
              <a:spcBef>
                <a:spcPts val="0"/>
              </a:spcBef>
              <a:spcAft>
                <a:spcPts val="0"/>
              </a:spcAft>
              <a:buSzPts val="3200"/>
              <a:buNone/>
              <a:defRPr/>
            </a:lvl8pPr>
            <a:lvl9pPr lvl="8" algn="r" rtl="0">
              <a:spcBef>
                <a:spcPts val="0"/>
              </a:spcBef>
              <a:spcAft>
                <a:spcPts val="0"/>
              </a:spcAft>
              <a:buSzPts val="3200"/>
              <a:buNone/>
              <a:defRPr/>
            </a:lvl9pPr>
          </a:lstStyle>
          <a:p>
            <a:endParaRPr/>
          </a:p>
        </p:txBody>
      </p:sp>
      <p:sp>
        <p:nvSpPr>
          <p:cNvPr id="412" name="Google Shape;412;p14"/>
          <p:cNvSpPr txBox="1">
            <a:spLocks noGrp="1"/>
          </p:cNvSpPr>
          <p:nvPr>
            <p:ph type="subTitle" idx="1"/>
          </p:nvPr>
        </p:nvSpPr>
        <p:spPr>
          <a:xfrm>
            <a:off x="5126850" y="3289450"/>
            <a:ext cx="2716200" cy="9435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dk2"/>
              </a:buClr>
              <a:buSzPts val="1400"/>
              <a:buNone/>
              <a:defRPr sz="1600"/>
            </a:lvl1pPr>
            <a:lvl2pPr lvl="1" algn="r" rtl="0">
              <a:spcBef>
                <a:spcPts val="0"/>
              </a:spcBef>
              <a:spcAft>
                <a:spcPts val="0"/>
              </a:spcAft>
              <a:buClr>
                <a:schemeClr val="dk2"/>
              </a:buClr>
              <a:buSzPts val="1400"/>
              <a:buNone/>
              <a:defRPr>
                <a:solidFill>
                  <a:schemeClr val="dk2"/>
                </a:solidFill>
              </a:defRPr>
            </a:lvl2pPr>
            <a:lvl3pPr lvl="2" algn="r" rtl="0">
              <a:spcBef>
                <a:spcPts val="1600"/>
              </a:spcBef>
              <a:spcAft>
                <a:spcPts val="0"/>
              </a:spcAft>
              <a:buClr>
                <a:schemeClr val="dk2"/>
              </a:buClr>
              <a:buSzPts val="1400"/>
              <a:buNone/>
              <a:defRPr>
                <a:solidFill>
                  <a:schemeClr val="dk2"/>
                </a:solidFill>
              </a:defRPr>
            </a:lvl3pPr>
            <a:lvl4pPr lvl="3" algn="r" rtl="0">
              <a:spcBef>
                <a:spcPts val="1600"/>
              </a:spcBef>
              <a:spcAft>
                <a:spcPts val="0"/>
              </a:spcAft>
              <a:buClr>
                <a:schemeClr val="dk2"/>
              </a:buClr>
              <a:buSzPts val="1400"/>
              <a:buNone/>
              <a:defRPr>
                <a:solidFill>
                  <a:schemeClr val="dk2"/>
                </a:solidFill>
              </a:defRPr>
            </a:lvl4pPr>
            <a:lvl5pPr lvl="4" algn="r" rtl="0">
              <a:spcBef>
                <a:spcPts val="1600"/>
              </a:spcBef>
              <a:spcAft>
                <a:spcPts val="0"/>
              </a:spcAft>
              <a:buClr>
                <a:schemeClr val="dk2"/>
              </a:buClr>
              <a:buSzPts val="1400"/>
              <a:buNone/>
              <a:defRPr>
                <a:solidFill>
                  <a:schemeClr val="dk2"/>
                </a:solidFill>
              </a:defRPr>
            </a:lvl5pPr>
            <a:lvl6pPr lvl="5" algn="r" rtl="0">
              <a:spcBef>
                <a:spcPts val="1600"/>
              </a:spcBef>
              <a:spcAft>
                <a:spcPts val="0"/>
              </a:spcAft>
              <a:buClr>
                <a:schemeClr val="dk2"/>
              </a:buClr>
              <a:buSzPts val="1400"/>
              <a:buNone/>
              <a:defRPr>
                <a:solidFill>
                  <a:schemeClr val="dk2"/>
                </a:solidFill>
              </a:defRPr>
            </a:lvl6pPr>
            <a:lvl7pPr lvl="6" algn="r" rtl="0">
              <a:spcBef>
                <a:spcPts val="1600"/>
              </a:spcBef>
              <a:spcAft>
                <a:spcPts val="0"/>
              </a:spcAft>
              <a:buClr>
                <a:schemeClr val="dk2"/>
              </a:buClr>
              <a:buSzPts val="1400"/>
              <a:buNone/>
              <a:defRPr>
                <a:solidFill>
                  <a:schemeClr val="dk2"/>
                </a:solidFill>
              </a:defRPr>
            </a:lvl7pPr>
            <a:lvl8pPr lvl="7" algn="r" rtl="0">
              <a:spcBef>
                <a:spcPts val="1600"/>
              </a:spcBef>
              <a:spcAft>
                <a:spcPts val="0"/>
              </a:spcAft>
              <a:buClr>
                <a:schemeClr val="dk2"/>
              </a:buClr>
              <a:buSzPts val="1400"/>
              <a:buNone/>
              <a:defRPr>
                <a:solidFill>
                  <a:schemeClr val="dk2"/>
                </a:solidFill>
              </a:defRPr>
            </a:lvl8pPr>
            <a:lvl9pPr lvl="8" algn="r" rtl="0">
              <a:spcBef>
                <a:spcPts val="1600"/>
              </a:spcBef>
              <a:spcAft>
                <a:spcPts val="1600"/>
              </a:spcAft>
              <a:buClr>
                <a:schemeClr val="dk2"/>
              </a:buClr>
              <a:buSzPts val="1400"/>
              <a:buNone/>
              <a:defRPr>
                <a:solidFill>
                  <a:schemeClr val="dk2"/>
                </a:solidFill>
              </a:defRPr>
            </a:lvl9pPr>
          </a:lstStyle>
          <a:p>
            <a:endParaRPr/>
          </a:p>
        </p:txBody>
      </p:sp>
      <p:grpSp>
        <p:nvGrpSpPr>
          <p:cNvPr id="413" name="Google Shape;413;p14"/>
          <p:cNvGrpSpPr/>
          <p:nvPr/>
        </p:nvGrpSpPr>
        <p:grpSpPr>
          <a:xfrm rot="7179494">
            <a:off x="7817307" y="163912"/>
            <a:ext cx="900754" cy="1242451"/>
            <a:chOff x="330281" y="38723"/>
            <a:chExt cx="1614914" cy="2227176"/>
          </a:xfrm>
        </p:grpSpPr>
        <p:sp>
          <p:nvSpPr>
            <p:cNvPr id="414" name="Google Shape;414;p14"/>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14"/>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14"/>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7" name="Google Shape;417;p14"/>
          <p:cNvGrpSpPr/>
          <p:nvPr/>
        </p:nvGrpSpPr>
        <p:grpSpPr>
          <a:xfrm rot="-4940312">
            <a:off x="3996688" y="3920049"/>
            <a:ext cx="924230" cy="1230127"/>
            <a:chOff x="330281" y="38723"/>
            <a:chExt cx="1614914" cy="2227176"/>
          </a:xfrm>
        </p:grpSpPr>
        <p:sp>
          <p:nvSpPr>
            <p:cNvPr id="418" name="Google Shape;418;p14"/>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14"/>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14"/>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1" name="Google Shape;421;p14"/>
          <p:cNvSpPr/>
          <p:nvPr/>
        </p:nvSpPr>
        <p:spPr>
          <a:xfrm>
            <a:off x="3512750" y="-696600"/>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14"/>
          <p:cNvSpPr/>
          <p:nvPr/>
        </p:nvSpPr>
        <p:spPr>
          <a:xfrm>
            <a:off x="5525025" y="4606425"/>
            <a:ext cx="1844086" cy="1191581"/>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3" name="Google Shape;423;p14"/>
          <p:cNvGrpSpPr/>
          <p:nvPr/>
        </p:nvGrpSpPr>
        <p:grpSpPr>
          <a:xfrm rot="-5856778">
            <a:off x="4008398" y="805683"/>
            <a:ext cx="900826" cy="1242356"/>
            <a:chOff x="330281" y="38723"/>
            <a:chExt cx="1614914" cy="2227176"/>
          </a:xfrm>
        </p:grpSpPr>
        <p:sp>
          <p:nvSpPr>
            <p:cNvPr id="424" name="Google Shape;424;p14"/>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14"/>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14"/>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7" name="Google Shape;427;p14"/>
          <p:cNvGrpSpPr/>
          <p:nvPr/>
        </p:nvGrpSpPr>
        <p:grpSpPr>
          <a:xfrm rot="-2241120">
            <a:off x="7485409" y="374620"/>
            <a:ext cx="167533" cy="235734"/>
            <a:chOff x="5248950" y="2607450"/>
            <a:chExt cx="27575" cy="38800"/>
          </a:xfrm>
        </p:grpSpPr>
        <p:sp>
          <p:nvSpPr>
            <p:cNvPr id="428" name="Google Shape;428;p1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1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0" name="Google Shape;430;p14"/>
          <p:cNvGrpSpPr/>
          <p:nvPr/>
        </p:nvGrpSpPr>
        <p:grpSpPr>
          <a:xfrm rot="1583875">
            <a:off x="8562185" y="4442843"/>
            <a:ext cx="159799" cy="224852"/>
            <a:chOff x="5248950" y="2607450"/>
            <a:chExt cx="27575" cy="38800"/>
          </a:xfrm>
        </p:grpSpPr>
        <p:sp>
          <p:nvSpPr>
            <p:cNvPr id="431" name="Google Shape;431;p1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3" name="Google Shape;433;p14"/>
          <p:cNvGrpSpPr/>
          <p:nvPr/>
        </p:nvGrpSpPr>
        <p:grpSpPr>
          <a:xfrm rot="4025085">
            <a:off x="701273" y="4694761"/>
            <a:ext cx="105656" cy="148667"/>
            <a:chOff x="5248950" y="2607450"/>
            <a:chExt cx="27575" cy="38800"/>
          </a:xfrm>
        </p:grpSpPr>
        <p:sp>
          <p:nvSpPr>
            <p:cNvPr id="434" name="Google Shape;434;p1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1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6" name="Google Shape;436;p14"/>
          <p:cNvGrpSpPr/>
          <p:nvPr/>
        </p:nvGrpSpPr>
        <p:grpSpPr>
          <a:xfrm rot="-5243946">
            <a:off x="-84370" y="2799655"/>
            <a:ext cx="167534" cy="235732"/>
            <a:chOff x="5248950" y="2607450"/>
            <a:chExt cx="27575" cy="38800"/>
          </a:xfrm>
        </p:grpSpPr>
        <p:sp>
          <p:nvSpPr>
            <p:cNvPr id="437" name="Google Shape;437;p1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9" name="Google Shape;439;p14"/>
          <p:cNvGrpSpPr/>
          <p:nvPr/>
        </p:nvGrpSpPr>
        <p:grpSpPr>
          <a:xfrm rot="-2700000">
            <a:off x="1974639" y="463473"/>
            <a:ext cx="104613" cy="147198"/>
            <a:chOff x="5248950" y="2607450"/>
            <a:chExt cx="27575" cy="38800"/>
          </a:xfrm>
        </p:grpSpPr>
        <p:sp>
          <p:nvSpPr>
            <p:cNvPr id="440" name="Google Shape;440;p1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2" name="Google Shape;442;p14"/>
          <p:cNvGrpSpPr/>
          <p:nvPr/>
        </p:nvGrpSpPr>
        <p:grpSpPr>
          <a:xfrm rot="3320916">
            <a:off x="8639381" y="548345"/>
            <a:ext cx="104615" cy="147200"/>
            <a:chOff x="5248950" y="2607450"/>
            <a:chExt cx="27575" cy="38800"/>
          </a:xfrm>
        </p:grpSpPr>
        <p:sp>
          <p:nvSpPr>
            <p:cNvPr id="443" name="Google Shape;443;p1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5" name="Google Shape;445;p14"/>
          <p:cNvSpPr/>
          <p:nvPr/>
        </p:nvSpPr>
        <p:spPr>
          <a:xfrm>
            <a:off x="311700" y="41392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4"/>
          <p:cNvSpPr/>
          <p:nvPr/>
        </p:nvSpPr>
        <p:spPr>
          <a:xfrm>
            <a:off x="7707275" y="4517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14"/>
          <p:cNvSpPr/>
          <p:nvPr/>
        </p:nvSpPr>
        <p:spPr>
          <a:xfrm>
            <a:off x="8732600" y="19574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14"/>
          <p:cNvSpPr/>
          <p:nvPr/>
        </p:nvSpPr>
        <p:spPr>
          <a:xfrm>
            <a:off x="441125" y="8225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p:cSld name="CUSTOM_18_1">
    <p:spTree>
      <p:nvGrpSpPr>
        <p:cNvPr id="1" name="Shape 449"/>
        <p:cNvGrpSpPr/>
        <p:nvPr/>
      </p:nvGrpSpPr>
      <p:grpSpPr>
        <a:xfrm>
          <a:off x="0" y="0"/>
          <a:ext cx="0" cy="0"/>
          <a:chOff x="0" y="0"/>
          <a:chExt cx="0" cy="0"/>
        </a:xfrm>
      </p:grpSpPr>
      <p:sp>
        <p:nvSpPr>
          <p:cNvPr id="450" name="Google Shape;450;p15"/>
          <p:cNvSpPr txBox="1">
            <a:spLocks noGrp="1"/>
          </p:cNvSpPr>
          <p:nvPr>
            <p:ph type="body" idx="1"/>
          </p:nvPr>
        </p:nvSpPr>
        <p:spPr>
          <a:xfrm>
            <a:off x="2364750" y="1309025"/>
            <a:ext cx="4414500" cy="3179700"/>
          </a:xfrm>
          <a:prstGeom prst="rect">
            <a:avLst/>
          </a:prstGeom>
        </p:spPr>
        <p:txBody>
          <a:bodyPr spcFirstLastPara="1" wrap="square" lIns="91425" tIns="91425" rIns="91425" bIns="91425" anchor="t" anchorCtr="0">
            <a:noAutofit/>
          </a:bodyPr>
          <a:lstStyle>
            <a:lvl1pPr marL="457200" lvl="0" indent="-323850" rtl="0">
              <a:lnSpc>
                <a:spcPct val="100000"/>
              </a:lnSpc>
              <a:spcBef>
                <a:spcPts val="0"/>
              </a:spcBef>
              <a:spcAft>
                <a:spcPts val="0"/>
              </a:spcAft>
              <a:buSzPts val="1500"/>
              <a:buChar char="●"/>
              <a:defRPr sz="1300"/>
            </a:lvl1pPr>
            <a:lvl2pPr marL="914400" lvl="1" indent="-323850" rtl="0">
              <a:lnSpc>
                <a:spcPct val="100000"/>
              </a:lnSpc>
              <a:spcBef>
                <a:spcPts val="0"/>
              </a:spcBef>
              <a:spcAft>
                <a:spcPts val="0"/>
              </a:spcAft>
              <a:buSzPts val="1500"/>
              <a:buChar char="○"/>
              <a:defRPr sz="1500"/>
            </a:lvl2pPr>
            <a:lvl3pPr marL="1371600" lvl="2" indent="-323850" rtl="0">
              <a:lnSpc>
                <a:spcPct val="100000"/>
              </a:lnSpc>
              <a:spcBef>
                <a:spcPts val="1600"/>
              </a:spcBef>
              <a:spcAft>
                <a:spcPts val="0"/>
              </a:spcAft>
              <a:buSzPts val="1500"/>
              <a:buChar char="■"/>
              <a:defRPr sz="1500"/>
            </a:lvl3pPr>
            <a:lvl4pPr marL="1828800" lvl="3" indent="-323850" rtl="0">
              <a:lnSpc>
                <a:spcPct val="100000"/>
              </a:lnSpc>
              <a:spcBef>
                <a:spcPts val="1600"/>
              </a:spcBef>
              <a:spcAft>
                <a:spcPts val="0"/>
              </a:spcAft>
              <a:buSzPts val="1500"/>
              <a:buChar char="●"/>
              <a:defRPr sz="1500"/>
            </a:lvl4pPr>
            <a:lvl5pPr marL="2286000" lvl="4" indent="-323850" rtl="0">
              <a:lnSpc>
                <a:spcPct val="100000"/>
              </a:lnSpc>
              <a:spcBef>
                <a:spcPts val="1600"/>
              </a:spcBef>
              <a:spcAft>
                <a:spcPts val="0"/>
              </a:spcAft>
              <a:buSzPts val="1500"/>
              <a:buChar char="○"/>
              <a:defRPr sz="1500"/>
            </a:lvl5pPr>
            <a:lvl6pPr marL="2743200" lvl="5" indent="-323850" rtl="0">
              <a:lnSpc>
                <a:spcPct val="100000"/>
              </a:lnSpc>
              <a:spcBef>
                <a:spcPts val="1600"/>
              </a:spcBef>
              <a:spcAft>
                <a:spcPts val="0"/>
              </a:spcAft>
              <a:buSzPts val="1500"/>
              <a:buChar char="■"/>
              <a:defRPr sz="1500"/>
            </a:lvl6pPr>
            <a:lvl7pPr marL="3200400" lvl="6" indent="-323850" rtl="0">
              <a:lnSpc>
                <a:spcPct val="100000"/>
              </a:lnSpc>
              <a:spcBef>
                <a:spcPts val="1600"/>
              </a:spcBef>
              <a:spcAft>
                <a:spcPts val="0"/>
              </a:spcAft>
              <a:buSzPts val="1500"/>
              <a:buChar char="●"/>
              <a:defRPr sz="1500"/>
            </a:lvl7pPr>
            <a:lvl8pPr marL="3657600" lvl="7" indent="-323850" rtl="0">
              <a:lnSpc>
                <a:spcPct val="100000"/>
              </a:lnSpc>
              <a:spcBef>
                <a:spcPts val="1600"/>
              </a:spcBef>
              <a:spcAft>
                <a:spcPts val="0"/>
              </a:spcAft>
              <a:buSzPts val="1500"/>
              <a:buChar char="○"/>
              <a:defRPr sz="1500"/>
            </a:lvl8pPr>
            <a:lvl9pPr marL="4114800" lvl="8" indent="-323850" rtl="0">
              <a:lnSpc>
                <a:spcPct val="100000"/>
              </a:lnSpc>
              <a:spcBef>
                <a:spcPts val="1600"/>
              </a:spcBef>
              <a:spcAft>
                <a:spcPts val="1600"/>
              </a:spcAft>
              <a:buSzPts val="1500"/>
              <a:buChar char="■"/>
              <a:defRPr sz="1500"/>
            </a:lvl9pPr>
          </a:lstStyle>
          <a:p>
            <a:endParaRPr/>
          </a:p>
        </p:txBody>
      </p:sp>
      <p:grpSp>
        <p:nvGrpSpPr>
          <p:cNvPr id="451" name="Google Shape;451;p15"/>
          <p:cNvGrpSpPr/>
          <p:nvPr/>
        </p:nvGrpSpPr>
        <p:grpSpPr>
          <a:xfrm rot="-2241120">
            <a:off x="8738497" y="374620"/>
            <a:ext cx="167533" cy="235734"/>
            <a:chOff x="5248950" y="2607450"/>
            <a:chExt cx="27575" cy="38800"/>
          </a:xfrm>
        </p:grpSpPr>
        <p:sp>
          <p:nvSpPr>
            <p:cNvPr id="452" name="Google Shape;452;p1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1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4" name="Google Shape;454;p15"/>
          <p:cNvGrpSpPr/>
          <p:nvPr/>
        </p:nvGrpSpPr>
        <p:grpSpPr>
          <a:xfrm rot="-2700000">
            <a:off x="492264" y="460448"/>
            <a:ext cx="104613" cy="147198"/>
            <a:chOff x="5248950" y="2607450"/>
            <a:chExt cx="27575" cy="38800"/>
          </a:xfrm>
        </p:grpSpPr>
        <p:sp>
          <p:nvSpPr>
            <p:cNvPr id="455" name="Google Shape;455;p1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1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7" name="Google Shape;457;p15"/>
          <p:cNvGrpSpPr/>
          <p:nvPr/>
        </p:nvGrpSpPr>
        <p:grpSpPr>
          <a:xfrm rot="3488692">
            <a:off x="8748287" y="833987"/>
            <a:ext cx="900823" cy="1242470"/>
            <a:chOff x="330281" y="38723"/>
            <a:chExt cx="1614914" cy="2227176"/>
          </a:xfrm>
        </p:grpSpPr>
        <p:sp>
          <p:nvSpPr>
            <p:cNvPr id="458" name="Google Shape;458;p1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1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1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1" name="Google Shape;461;p15"/>
          <p:cNvGrpSpPr/>
          <p:nvPr/>
        </p:nvGrpSpPr>
        <p:grpSpPr>
          <a:xfrm rot="3488692">
            <a:off x="-426263" y="1239987"/>
            <a:ext cx="900823" cy="1242470"/>
            <a:chOff x="330281" y="38723"/>
            <a:chExt cx="1614914" cy="2227176"/>
          </a:xfrm>
        </p:grpSpPr>
        <p:sp>
          <p:nvSpPr>
            <p:cNvPr id="462" name="Google Shape;462;p1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1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1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5" name="Google Shape;465;p15"/>
          <p:cNvSpPr/>
          <p:nvPr/>
        </p:nvSpPr>
        <p:spPr>
          <a:xfrm>
            <a:off x="1134775" y="28039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15"/>
          <p:cNvSpPr/>
          <p:nvPr/>
        </p:nvSpPr>
        <p:spPr>
          <a:xfrm>
            <a:off x="7545113" y="45308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7" name="Google Shape;467;p15"/>
          <p:cNvGrpSpPr/>
          <p:nvPr/>
        </p:nvGrpSpPr>
        <p:grpSpPr>
          <a:xfrm rot="3488692">
            <a:off x="3920212" y="4108050"/>
            <a:ext cx="900823" cy="1242470"/>
            <a:chOff x="330281" y="38723"/>
            <a:chExt cx="1614914" cy="2227176"/>
          </a:xfrm>
        </p:grpSpPr>
        <p:sp>
          <p:nvSpPr>
            <p:cNvPr id="468" name="Google Shape;468;p1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1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1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1" name="Google Shape;471;p15"/>
          <p:cNvSpPr/>
          <p:nvPr/>
        </p:nvSpPr>
        <p:spPr>
          <a:xfrm>
            <a:off x="1692500"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15"/>
          <p:cNvSpPr/>
          <p:nvPr/>
        </p:nvSpPr>
        <p:spPr>
          <a:xfrm>
            <a:off x="5787225"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3" name="Google Shape;473;p15"/>
          <p:cNvGrpSpPr/>
          <p:nvPr/>
        </p:nvGrpSpPr>
        <p:grpSpPr>
          <a:xfrm>
            <a:off x="8111235" y="2621601"/>
            <a:ext cx="1796017" cy="3700632"/>
            <a:chOff x="6239025" y="396475"/>
            <a:chExt cx="480900" cy="990825"/>
          </a:xfrm>
        </p:grpSpPr>
        <p:sp>
          <p:nvSpPr>
            <p:cNvPr id="474" name="Google Shape;474;p15"/>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5"/>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5"/>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15"/>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15"/>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5"/>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5"/>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15"/>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15"/>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3" name="Google Shape;483;p15"/>
          <p:cNvGrpSpPr/>
          <p:nvPr/>
        </p:nvGrpSpPr>
        <p:grpSpPr>
          <a:xfrm>
            <a:off x="-938590" y="2704726"/>
            <a:ext cx="1796017" cy="3700632"/>
            <a:chOff x="6239025" y="396475"/>
            <a:chExt cx="480900" cy="990825"/>
          </a:xfrm>
        </p:grpSpPr>
        <p:sp>
          <p:nvSpPr>
            <p:cNvPr id="484" name="Google Shape;484;p15"/>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5"/>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15"/>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15"/>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15"/>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15"/>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15"/>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15"/>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15"/>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3" name="Google Shape;493;p15"/>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2">
  <p:cSld name="CUSTOM_18_1_1">
    <p:spTree>
      <p:nvGrpSpPr>
        <p:cNvPr id="1" name="Shape 494"/>
        <p:cNvGrpSpPr/>
        <p:nvPr/>
      </p:nvGrpSpPr>
      <p:grpSpPr>
        <a:xfrm>
          <a:off x="0" y="0"/>
          <a:ext cx="0" cy="0"/>
          <a:chOff x="0" y="0"/>
          <a:chExt cx="0" cy="0"/>
        </a:xfrm>
      </p:grpSpPr>
      <p:sp>
        <p:nvSpPr>
          <p:cNvPr id="495" name="Google Shape;495;p16"/>
          <p:cNvSpPr txBox="1">
            <a:spLocks noGrp="1"/>
          </p:cNvSpPr>
          <p:nvPr>
            <p:ph type="body" idx="1"/>
          </p:nvPr>
        </p:nvSpPr>
        <p:spPr>
          <a:xfrm>
            <a:off x="1076600" y="1559197"/>
            <a:ext cx="5204100" cy="2559300"/>
          </a:xfrm>
          <a:prstGeom prst="rect">
            <a:avLst/>
          </a:prstGeom>
        </p:spPr>
        <p:txBody>
          <a:bodyPr spcFirstLastPara="1" wrap="square" lIns="91425" tIns="91425" rIns="91425" bIns="91425" anchor="t" anchorCtr="0">
            <a:noAutofit/>
          </a:bodyPr>
          <a:lstStyle>
            <a:lvl1pPr marL="457200" lvl="0" indent="-323850" rtl="0">
              <a:lnSpc>
                <a:spcPct val="100000"/>
              </a:lnSpc>
              <a:spcBef>
                <a:spcPts val="0"/>
              </a:spcBef>
              <a:spcAft>
                <a:spcPts val="0"/>
              </a:spcAft>
              <a:buSzPts val="1500"/>
              <a:buChar char="●"/>
              <a:defRPr sz="1600"/>
            </a:lvl1pPr>
            <a:lvl2pPr marL="914400" lvl="1" indent="-323850" rtl="0">
              <a:lnSpc>
                <a:spcPct val="100000"/>
              </a:lnSpc>
              <a:spcBef>
                <a:spcPts val="0"/>
              </a:spcBef>
              <a:spcAft>
                <a:spcPts val="0"/>
              </a:spcAft>
              <a:buSzPts val="1500"/>
              <a:buChar char="○"/>
              <a:defRPr sz="1500"/>
            </a:lvl2pPr>
            <a:lvl3pPr marL="1371600" lvl="2" indent="-323850" rtl="0">
              <a:lnSpc>
                <a:spcPct val="100000"/>
              </a:lnSpc>
              <a:spcBef>
                <a:spcPts val="1600"/>
              </a:spcBef>
              <a:spcAft>
                <a:spcPts val="0"/>
              </a:spcAft>
              <a:buSzPts val="1500"/>
              <a:buChar char="■"/>
              <a:defRPr sz="1500"/>
            </a:lvl3pPr>
            <a:lvl4pPr marL="1828800" lvl="3" indent="-323850" rtl="0">
              <a:lnSpc>
                <a:spcPct val="100000"/>
              </a:lnSpc>
              <a:spcBef>
                <a:spcPts val="1600"/>
              </a:spcBef>
              <a:spcAft>
                <a:spcPts val="0"/>
              </a:spcAft>
              <a:buSzPts val="1500"/>
              <a:buChar char="●"/>
              <a:defRPr sz="1500"/>
            </a:lvl4pPr>
            <a:lvl5pPr marL="2286000" lvl="4" indent="-323850" rtl="0">
              <a:lnSpc>
                <a:spcPct val="100000"/>
              </a:lnSpc>
              <a:spcBef>
                <a:spcPts val="1600"/>
              </a:spcBef>
              <a:spcAft>
                <a:spcPts val="0"/>
              </a:spcAft>
              <a:buSzPts val="1500"/>
              <a:buChar char="○"/>
              <a:defRPr sz="1500"/>
            </a:lvl5pPr>
            <a:lvl6pPr marL="2743200" lvl="5" indent="-323850" rtl="0">
              <a:lnSpc>
                <a:spcPct val="100000"/>
              </a:lnSpc>
              <a:spcBef>
                <a:spcPts val="1600"/>
              </a:spcBef>
              <a:spcAft>
                <a:spcPts val="0"/>
              </a:spcAft>
              <a:buSzPts val="1500"/>
              <a:buChar char="■"/>
              <a:defRPr sz="1500"/>
            </a:lvl6pPr>
            <a:lvl7pPr marL="3200400" lvl="6" indent="-323850" rtl="0">
              <a:lnSpc>
                <a:spcPct val="100000"/>
              </a:lnSpc>
              <a:spcBef>
                <a:spcPts val="1600"/>
              </a:spcBef>
              <a:spcAft>
                <a:spcPts val="0"/>
              </a:spcAft>
              <a:buSzPts val="1500"/>
              <a:buChar char="●"/>
              <a:defRPr sz="1500"/>
            </a:lvl7pPr>
            <a:lvl8pPr marL="3657600" lvl="7" indent="-323850" rtl="0">
              <a:lnSpc>
                <a:spcPct val="100000"/>
              </a:lnSpc>
              <a:spcBef>
                <a:spcPts val="1600"/>
              </a:spcBef>
              <a:spcAft>
                <a:spcPts val="0"/>
              </a:spcAft>
              <a:buSzPts val="1500"/>
              <a:buChar char="○"/>
              <a:defRPr sz="1500"/>
            </a:lvl8pPr>
            <a:lvl9pPr marL="4114800" lvl="8" indent="-323850" rtl="0">
              <a:lnSpc>
                <a:spcPct val="100000"/>
              </a:lnSpc>
              <a:spcBef>
                <a:spcPts val="1600"/>
              </a:spcBef>
              <a:spcAft>
                <a:spcPts val="1600"/>
              </a:spcAft>
              <a:buSzPts val="1500"/>
              <a:buChar char="■"/>
              <a:defRPr sz="1500"/>
            </a:lvl9pPr>
          </a:lstStyle>
          <a:p>
            <a:endParaRPr/>
          </a:p>
        </p:txBody>
      </p:sp>
      <p:grpSp>
        <p:nvGrpSpPr>
          <p:cNvPr id="496" name="Google Shape;496;p16"/>
          <p:cNvGrpSpPr/>
          <p:nvPr/>
        </p:nvGrpSpPr>
        <p:grpSpPr>
          <a:xfrm rot="-2241120">
            <a:off x="8738497" y="374620"/>
            <a:ext cx="167533" cy="235734"/>
            <a:chOff x="5248950" y="2607450"/>
            <a:chExt cx="27575" cy="38800"/>
          </a:xfrm>
        </p:grpSpPr>
        <p:sp>
          <p:nvSpPr>
            <p:cNvPr id="497" name="Google Shape;497;p1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1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9" name="Google Shape;499;p16"/>
          <p:cNvGrpSpPr/>
          <p:nvPr/>
        </p:nvGrpSpPr>
        <p:grpSpPr>
          <a:xfrm rot="1583875">
            <a:off x="2633760" y="4531781"/>
            <a:ext cx="159799" cy="224852"/>
            <a:chOff x="5248950" y="2607450"/>
            <a:chExt cx="27575" cy="38800"/>
          </a:xfrm>
        </p:grpSpPr>
        <p:sp>
          <p:nvSpPr>
            <p:cNvPr id="500" name="Google Shape;500;p1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1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2" name="Google Shape;502;p16"/>
          <p:cNvGrpSpPr/>
          <p:nvPr/>
        </p:nvGrpSpPr>
        <p:grpSpPr>
          <a:xfrm rot="-2700000">
            <a:off x="1551164" y="652423"/>
            <a:ext cx="104613" cy="147198"/>
            <a:chOff x="5248950" y="2607450"/>
            <a:chExt cx="27575" cy="38800"/>
          </a:xfrm>
        </p:grpSpPr>
        <p:sp>
          <p:nvSpPr>
            <p:cNvPr id="503" name="Google Shape;503;p1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1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5" name="Google Shape;505;p16"/>
          <p:cNvGrpSpPr/>
          <p:nvPr/>
        </p:nvGrpSpPr>
        <p:grpSpPr>
          <a:xfrm rot="3320916">
            <a:off x="8769944" y="3376070"/>
            <a:ext cx="104615" cy="147200"/>
            <a:chOff x="5248950" y="2607450"/>
            <a:chExt cx="27575" cy="38800"/>
          </a:xfrm>
        </p:grpSpPr>
        <p:sp>
          <p:nvSpPr>
            <p:cNvPr id="506" name="Google Shape;506;p1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1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8" name="Google Shape;508;p16"/>
          <p:cNvGrpSpPr/>
          <p:nvPr/>
        </p:nvGrpSpPr>
        <p:grpSpPr>
          <a:xfrm rot="7179494">
            <a:off x="4078620" y="4264262"/>
            <a:ext cx="900754" cy="1242451"/>
            <a:chOff x="330281" y="38723"/>
            <a:chExt cx="1614914" cy="2227176"/>
          </a:xfrm>
        </p:grpSpPr>
        <p:sp>
          <p:nvSpPr>
            <p:cNvPr id="509" name="Google Shape;509;p16"/>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16"/>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16"/>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2" name="Google Shape;512;p16"/>
          <p:cNvGrpSpPr/>
          <p:nvPr/>
        </p:nvGrpSpPr>
        <p:grpSpPr>
          <a:xfrm>
            <a:off x="198118" y="284488"/>
            <a:ext cx="924215" cy="1230069"/>
            <a:chOff x="330281" y="38723"/>
            <a:chExt cx="1614914" cy="2227176"/>
          </a:xfrm>
        </p:grpSpPr>
        <p:sp>
          <p:nvSpPr>
            <p:cNvPr id="513" name="Google Shape;513;p16"/>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6"/>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16"/>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6" name="Google Shape;516;p16"/>
          <p:cNvSpPr/>
          <p:nvPr/>
        </p:nvSpPr>
        <p:spPr>
          <a:xfrm>
            <a:off x="-982325" y="-407400"/>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16"/>
          <p:cNvSpPr/>
          <p:nvPr/>
        </p:nvSpPr>
        <p:spPr>
          <a:xfrm>
            <a:off x="5342100"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6"/>
          <p:cNvSpPr/>
          <p:nvPr/>
        </p:nvSpPr>
        <p:spPr>
          <a:xfrm>
            <a:off x="7351188" y="460642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6"/>
          <p:cNvSpPr/>
          <p:nvPr/>
        </p:nvSpPr>
        <p:spPr>
          <a:xfrm>
            <a:off x="1531550" y="40596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0" name="Google Shape;520;p16"/>
          <p:cNvGrpSpPr/>
          <p:nvPr/>
        </p:nvGrpSpPr>
        <p:grpSpPr>
          <a:xfrm rot="-263155">
            <a:off x="-358235" y="3069046"/>
            <a:ext cx="1321198" cy="2722237"/>
            <a:chOff x="6239025" y="396475"/>
            <a:chExt cx="480900" cy="990825"/>
          </a:xfrm>
        </p:grpSpPr>
        <p:sp>
          <p:nvSpPr>
            <p:cNvPr id="521" name="Google Shape;521;p16"/>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6"/>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16"/>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16"/>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16"/>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16"/>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6"/>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6"/>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6"/>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0" name="Google Shape;530;p16"/>
          <p:cNvSpPr/>
          <p:nvPr/>
        </p:nvSpPr>
        <p:spPr>
          <a:xfrm rot="10369893">
            <a:off x="8075080" y="4081232"/>
            <a:ext cx="2350761" cy="1465709"/>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16"/>
          <p:cNvSpPr/>
          <p:nvPr/>
        </p:nvSpPr>
        <p:spPr>
          <a:xfrm>
            <a:off x="588300" y="253396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16"/>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hree columns">
  <p:cSld name="CUSTOM_23">
    <p:spTree>
      <p:nvGrpSpPr>
        <p:cNvPr id="1" name="Shape 533"/>
        <p:cNvGrpSpPr/>
        <p:nvPr/>
      </p:nvGrpSpPr>
      <p:grpSpPr>
        <a:xfrm>
          <a:off x="0" y="0"/>
          <a:ext cx="0" cy="0"/>
          <a:chOff x="0" y="0"/>
          <a:chExt cx="0" cy="0"/>
        </a:xfrm>
      </p:grpSpPr>
      <p:sp>
        <p:nvSpPr>
          <p:cNvPr id="534" name="Google Shape;534;p17"/>
          <p:cNvSpPr txBox="1">
            <a:spLocks noGrp="1"/>
          </p:cNvSpPr>
          <p:nvPr>
            <p:ph type="subTitle" idx="1"/>
          </p:nvPr>
        </p:nvSpPr>
        <p:spPr>
          <a:xfrm>
            <a:off x="1457075" y="2676525"/>
            <a:ext cx="17913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535" name="Google Shape;535;p17"/>
          <p:cNvSpPr txBox="1">
            <a:spLocks noGrp="1"/>
          </p:cNvSpPr>
          <p:nvPr>
            <p:ph type="subTitle" idx="2"/>
          </p:nvPr>
        </p:nvSpPr>
        <p:spPr>
          <a:xfrm>
            <a:off x="1457087" y="3160000"/>
            <a:ext cx="1791300" cy="70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536" name="Google Shape;536;p17"/>
          <p:cNvSpPr txBox="1">
            <a:spLocks noGrp="1"/>
          </p:cNvSpPr>
          <p:nvPr>
            <p:ph type="subTitle" idx="3"/>
          </p:nvPr>
        </p:nvSpPr>
        <p:spPr>
          <a:xfrm>
            <a:off x="3680137" y="2676525"/>
            <a:ext cx="17913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537" name="Google Shape;537;p17"/>
          <p:cNvSpPr txBox="1">
            <a:spLocks noGrp="1"/>
          </p:cNvSpPr>
          <p:nvPr>
            <p:ph type="subTitle" idx="4"/>
          </p:nvPr>
        </p:nvSpPr>
        <p:spPr>
          <a:xfrm>
            <a:off x="3676350" y="3160000"/>
            <a:ext cx="1791300" cy="70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538" name="Google Shape;538;p17"/>
          <p:cNvSpPr txBox="1">
            <a:spLocks noGrp="1"/>
          </p:cNvSpPr>
          <p:nvPr>
            <p:ph type="subTitle" idx="5"/>
          </p:nvPr>
        </p:nvSpPr>
        <p:spPr>
          <a:xfrm>
            <a:off x="5903199" y="2676525"/>
            <a:ext cx="17913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539" name="Google Shape;539;p17"/>
          <p:cNvSpPr txBox="1">
            <a:spLocks noGrp="1"/>
          </p:cNvSpPr>
          <p:nvPr>
            <p:ph type="subTitle" idx="6"/>
          </p:nvPr>
        </p:nvSpPr>
        <p:spPr>
          <a:xfrm>
            <a:off x="5895625" y="3160000"/>
            <a:ext cx="1791300" cy="70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grpSp>
        <p:nvGrpSpPr>
          <p:cNvPr id="540" name="Google Shape;540;p17"/>
          <p:cNvGrpSpPr/>
          <p:nvPr/>
        </p:nvGrpSpPr>
        <p:grpSpPr>
          <a:xfrm>
            <a:off x="5556995" y="4266068"/>
            <a:ext cx="3275298" cy="1153214"/>
            <a:chOff x="5142175" y="4369850"/>
            <a:chExt cx="1625700" cy="572400"/>
          </a:xfrm>
        </p:grpSpPr>
        <p:sp>
          <p:nvSpPr>
            <p:cNvPr id="541" name="Google Shape;541;p17"/>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17"/>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17"/>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17"/>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17"/>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rgbClr val="CC7F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6" name="Google Shape;546;p17"/>
          <p:cNvGrpSpPr/>
          <p:nvPr/>
        </p:nvGrpSpPr>
        <p:grpSpPr>
          <a:xfrm>
            <a:off x="-551684" y="4152667"/>
            <a:ext cx="3275298" cy="1153214"/>
            <a:chOff x="5142175" y="4369850"/>
            <a:chExt cx="1625700" cy="572400"/>
          </a:xfrm>
        </p:grpSpPr>
        <p:sp>
          <p:nvSpPr>
            <p:cNvPr id="547" name="Google Shape;547;p17"/>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17"/>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17"/>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rgbClr val="CC7F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7"/>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7"/>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2" name="Google Shape;552;p17"/>
          <p:cNvGrpSpPr/>
          <p:nvPr/>
        </p:nvGrpSpPr>
        <p:grpSpPr>
          <a:xfrm rot="-2241120">
            <a:off x="8738497" y="374620"/>
            <a:ext cx="167533" cy="235734"/>
            <a:chOff x="5248950" y="2607450"/>
            <a:chExt cx="27575" cy="38800"/>
          </a:xfrm>
        </p:grpSpPr>
        <p:sp>
          <p:nvSpPr>
            <p:cNvPr id="553" name="Google Shape;553;p1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5" name="Google Shape;555;p17"/>
          <p:cNvGrpSpPr/>
          <p:nvPr/>
        </p:nvGrpSpPr>
        <p:grpSpPr>
          <a:xfrm rot="-2700000">
            <a:off x="492264" y="460448"/>
            <a:ext cx="104613" cy="147198"/>
            <a:chOff x="5248950" y="2607450"/>
            <a:chExt cx="27575" cy="38800"/>
          </a:xfrm>
        </p:grpSpPr>
        <p:sp>
          <p:nvSpPr>
            <p:cNvPr id="556" name="Google Shape;556;p1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1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8" name="Google Shape;558;p17"/>
          <p:cNvGrpSpPr/>
          <p:nvPr/>
        </p:nvGrpSpPr>
        <p:grpSpPr>
          <a:xfrm rot="3488692">
            <a:off x="3920212" y="4108050"/>
            <a:ext cx="900823" cy="1242470"/>
            <a:chOff x="330281" y="38723"/>
            <a:chExt cx="1614914" cy="2227176"/>
          </a:xfrm>
        </p:grpSpPr>
        <p:sp>
          <p:nvSpPr>
            <p:cNvPr id="559" name="Google Shape;559;p1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1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1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2" name="Google Shape;562;p17"/>
          <p:cNvSpPr/>
          <p:nvPr/>
        </p:nvSpPr>
        <p:spPr>
          <a:xfrm>
            <a:off x="7460425" y="39913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7"/>
          <p:cNvSpPr/>
          <p:nvPr/>
        </p:nvSpPr>
        <p:spPr>
          <a:xfrm>
            <a:off x="8185463" y="38974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7"/>
          <p:cNvSpPr/>
          <p:nvPr/>
        </p:nvSpPr>
        <p:spPr>
          <a:xfrm>
            <a:off x="2963438" y="4691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7"/>
          <p:cNvSpPr/>
          <p:nvPr/>
        </p:nvSpPr>
        <p:spPr>
          <a:xfrm>
            <a:off x="817800" y="36626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6" name="Google Shape;566;p17"/>
          <p:cNvGrpSpPr/>
          <p:nvPr/>
        </p:nvGrpSpPr>
        <p:grpSpPr>
          <a:xfrm rot="3488692">
            <a:off x="94162" y="1041112"/>
            <a:ext cx="900823" cy="1242470"/>
            <a:chOff x="330281" y="38723"/>
            <a:chExt cx="1614914" cy="2227176"/>
          </a:xfrm>
        </p:grpSpPr>
        <p:sp>
          <p:nvSpPr>
            <p:cNvPr id="567" name="Google Shape;567;p1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1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1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0" name="Google Shape;570;p17"/>
          <p:cNvGrpSpPr/>
          <p:nvPr/>
        </p:nvGrpSpPr>
        <p:grpSpPr>
          <a:xfrm>
            <a:off x="7851960" y="2600326"/>
            <a:ext cx="1796017" cy="3700632"/>
            <a:chOff x="6239025" y="396475"/>
            <a:chExt cx="480900" cy="990825"/>
          </a:xfrm>
        </p:grpSpPr>
        <p:sp>
          <p:nvSpPr>
            <p:cNvPr id="571" name="Google Shape;571;p17"/>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7"/>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7"/>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7"/>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7"/>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7"/>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17"/>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7"/>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7"/>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0" name="Google Shape;580;p17"/>
          <p:cNvGrpSpPr/>
          <p:nvPr/>
        </p:nvGrpSpPr>
        <p:grpSpPr>
          <a:xfrm>
            <a:off x="-1058190" y="2808739"/>
            <a:ext cx="1796017" cy="3700632"/>
            <a:chOff x="6239025" y="396475"/>
            <a:chExt cx="480900" cy="990825"/>
          </a:xfrm>
        </p:grpSpPr>
        <p:sp>
          <p:nvSpPr>
            <p:cNvPr id="581" name="Google Shape;581;p17"/>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7"/>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7"/>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7"/>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7"/>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7"/>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7"/>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7"/>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7"/>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0" name="Google Shape;590;p17"/>
          <p:cNvGrpSpPr/>
          <p:nvPr/>
        </p:nvGrpSpPr>
        <p:grpSpPr>
          <a:xfrm rot="3488692">
            <a:off x="8500387" y="937262"/>
            <a:ext cx="900823" cy="1242470"/>
            <a:chOff x="330281" y="38723"/>
            <a:chExt cx="1614914" cy="2227176"/>
          </a:xfrm>
        </p:grpSpPr>
        <p:sp>
          <p:nvSpPr>
            <p:cNvPr id="591" name="Google Shape;591;p1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1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4" name="Google Shape;594;p17"/>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9">
  <p:cSld name="CUSTOM_28">
    <p:spTree>
      <p:nvGrpSpPr>
        <p:cNvPr id="1" name="Shape 595"/>
        <p:cNvGrpSpPr/>
        <p:nvPr/>
      </p:nvGrpSpPr>
      <p:grpSpPr>
        <a:xfrm>
          <a:off x="0" y="0"/>
          <a:ext cx="0" cy="0"/>
          <a:chOff x="0" y="0"/>
          <a:chExt cx="0" cy="0"/>
        </a:xfrm>
      </p:grpSpPr>
      <p:sp>
        <p:nvSpPr>
          <p:cNvPr id="596" name="Google Shape;596;p18"/>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grpSp>
        <p:nvGrpSpPr>
          <p:cNvPr id="597" name="Google Shape;597;p18"/>
          <p:cNvGrpSpPr/>
          <p:nvPr/>
        </p:nvGrpSpPr>
        <p:grpSpPr>
          <a:xfrm rot="3320949">
            <a:off x="9086424" y="2338001"/>
            <a:ext cx="154298" cy="217108"/>
            <a:chOff x="5248950" y="2607450"/>
            <a:chExt cx="27575" cy="38800"/>
          </a:xfrm>
        </p:grpSpPr>
        <p:sp>
          <p:nvSpPr>
            <p:cNvPr id="598" name="Google Shape;598;p18"/>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8"/>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0" name="Google Shape;600;p18"/>
          <p:cNvGrpSpPr/>
          <p:nvPr/>
        </p:nvGrpSpPr>
        <p:grpSpPr>
          <a:xfrm rot="7179494">
            <a:off x="7705682" y="2391212"/>
            <a:ext cx="900754" cy="1242451"/>
            <a:chOff x="330281" y="38723"/>
            <a:chExt cx="1614914" cy="2227176"/>
          </a:xfrm>
        </p:grpSpPr>
        <p:sp>
          <p:nvSpPr>
            <p:cNvPr id="601" name="Google Shape;601;p18"/>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8"/>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8"/>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4" name="Google Shape;604;p18"/>
          <p:cNvGrpSpPr/>
          <p:nvPr/>
        </p:nvGrpSpPr>
        <p:grpSpPr>
          <a:xfrm>
            <a:off x="843143" y="-133449"/>
            <a:ext cx="924215" cy="1230069"/>
            <a:chOff x="330281" y="38723"/>
            <a:chExt cx="1614914" cy="2227176"/>
          </a:xfrm>
        </p:grpSpPr>
        <p:sp>
          <p:nvSpPr>
            <p:cNvPr id="605" name="Google Shape;605;p18"/>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8"/>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8"/>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8" name="Google Shape;608;p18"/>
          <p:cNvSpPr/>
          <p:nvPr/>
        </p:nvSpPr>
        <p:spPr>
          <a:xfrm>
            <a:off x="-965525" y="-42612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8"/>
          <p:cNvSpPr/>
          <p:nvPr/>
        </p:nvSpPr>
        <p:spPr>
          <a:xfrm>
            <a:off x="8457850" y="1669450"/>
            <a:ext cx="1844086" cy="1191581"/>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0" name="Google Shape;610;p18"/>
          <p:cNvGrpSpPr/>
          <p:nvPr/>
        </p:nvGrpSpPr>
        <p:grpSpPr>
          <a:xfrm rot="-5118020">
            <a:off x="298649" y="4032467"/>
            <a:ext cx="900759" cy="1242486"/>
            <a:chOff x="330281" y="38723"/>
            <a:chExt cx="1614914" cy="2227176"/>
          </a:xfrm>
        </p:grpSpPr>
        <p:sp>
          <p:nvSpPr>
            <p:cNvPr id="611" name="Google Shape;611;p18"/>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8"/>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8"/>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4" name="Google Shape;614;p18"/>
          <p:cNvGrpSpPr/>
          <p:nvPr/>
        </p:nvGrpSpPr>
        <p:grpSpPr>
          <a:xfrm rot="-2241120">
            <a:off x="8397909" y="240645"/>
            <a:ext cx="167533" cy="235734"/>
            <a:chOff x="5248950" y="2607450"/>
            <a:chExt cx="27575" cy="38800"/>
          </a:xfrm>
        </p:grpSpPr>
        <p:sp>
          <p:nvSpPr>
            <p:cNvPr id="615" name="Google Shape;615;p18"/>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18"/>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7" name="Google Shape;617;p18"/>
          <p:cNvGrpSpPr/>
          <p:nvPr/>
        </p:nvGrpSpPr>
        <p:grpSpPr>
          <a:xfrm rot="1583875">
            <a:off x="8562185" y="4442843"/>
            <a:ext cx="159799" cy="224852"/>
            <a:chOff x="5248950" y="2607450"/>
            <a:chExt cx="27575" cy="38800"/>
          </a:xfrm>
        </p:grpSpPr>
        <p:sp>
          <p:nvSpPr>
            <p:cNvPr id="618" name="Google Shape;618;p18"/>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8"/>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0" name="Google Shape;620;p18"/>
          <p:cNvGrpSpPr/>
          <p:nvPr/>
        </p:nvGrpSpPr>
        <p:grpSpPr>
          <a:xfrm rot="4025085">
            <a:off x="701273" y="4694761"/>
            <a:ext cx="105656" cy="148667"/>
            <a:chOff x="5248950" y="2607450"/>
            <a:chExt cx="27575" cy="38800"/>
          </a:xfrm>
        </p:grpSpPr>
        <p:sp>
          <p:nvSpPr>
            <p:cNvPr id="621" name="Google Shape;621;p18"/>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8"/>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3" name="Google Shape;623;p18"/>
          <p:cNvGrpSpPr/>
          <p:nvPr/>
        </p:nvGrpSpPr>
        <p:grpSpPr>
          <a:xfrm rot="-5243946">
            <a:off x="-84370" y="2799655"/>
            <a:ext cx="167534" cy="235732"/>
            <a:chOff x="5248950" y="2607450"/>
            <a:chExt cx="27575" cy="38800"/>
          </a:xfrm>
        </p:grpSpPr>
        <p:sp>
          <p:nvSpPr>
            <p:cNvPr id="624" name="Google Shape;624;p18"/>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8"/>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6" name="Google Shape;626;p18"/>
          <p:cNvGrpSpPr/>
          <p:nvPr/>
        </p:nvGrpSpPr>
        <p:grpSpPr>
          <a:xfrm rot="-2700000">
            <a:off x="573714" y="1750823"/>
            <a:ext cx="104613" cy="147198"/>
            <a:chOff x="5248950" y="2607450"/>
            <a:chExt cx="27575" cy="38800"/>
          </a:xfrm>
        </p:grpSpPr>
        <p:sp>
          <p:nvSpPr>
            <p:cNvPr id="627" name="Google Shape;627;p18"/>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18"/>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9" name="Google Shape;629;p18"/>
          <p:cNvGrpSpPr/>
          <p:nvPr/>
        </p:nvGrpSpPr>
        <p:grpSpPr>
          <a:xfrm rot="3320916">
            <a:off x="8639394" y="1145770"/>
            <a:ext cx="104615" cy="147200"/>
            <a:chOff x="5248950" y="2607450"/>
            <a:chExt cx="27575" cy="38800"/>
          </a:xfrm>
        </p:grpSpPr>
        <p:sp>
          <p:nvSpPr>
            <p:cNvPr id="630" name="Google Shape;630;p18"/>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18"/>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2" name="Google Shape;632;p18"/>
          <p:cNvSpPr/>
          <p:nvPr/>
        </p:nvSpPr>
        <p:spPr>
          <a:xfrm>
            <a:off x="455550" y="39260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18"/>
          <p:cNvSpPr/>
          <p:nvPr/>
        </p:nvSpPr>
        <p:spPr>
          <a:xfrm>
            <a:off x="7707275" y="4517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18"/>
          <p:cNvSpPr/>
          <p:nvPr/>
        </p:nvSpPr>
        <p:spPr>
          <a:xfrm>
            <a:off x="7707275" y="75356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18"/>
          <p:cNvSpPr/>
          <p:nvPr/>
        </p:nvSpPr>
        <p:spPr>
          <a:xfrm>
            <a:off x="8619775" y="37606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18"/>
          <p:cNvSpPr/>
          <p:nvPr/>
        </p:nvSpPr>
        <p:spPr>
          <a:xfrm>
            <a:off x="455550" y="11815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18"/>
          <p:cNvSpPr/>
          <p:nvPr/>
        </p:nvSpPr>
        <p:spPr>
          <a:xfrm>
            <a:off x="4597450" y="48467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six columns">
  <p:cSld name="CUSTOM_23_1">
    <p:spTree>
      <p:nvGrpSpPr>
        <p:cNvPr id="1" name="Shape 638"/>
        <p:cNvGrpSpPr/>
        <p:nvPr/>
      </p:nvGrpSpPr>
      <p:grpSpPr>
        <a:xfrm>
          <a:off x="0" y="0"/>
          <a:ext cx="0" cy="0"/>
          <a:chOff x="0" y="0"/>
          <a:chExt cx="0" cy="0"/>
        </a:xfrm>
      </p:grpSpPr>
      <p:sp>
        <p:nvSpPr>
          <p:cNvPr id="639" name="Google Shape;639;p19"/>
          <p:cNvSpPr txBox="1">
            <a:spLocks noGrp="1"/>
          </p:cNvSpPr>
          <p:nvPr>
            <p:ph type="subTitle" idx="1"/>
          </p:nvPr>
        </p:nvSpPr>
        <p:spPr>
          <a:xfrm>
            <a:off x="1453288" y="1870843"/>
            <a:ext cx="17913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640" name="Google Shape;640;p19"/>
          <p:cNvSpPr txBox="1">
            <a:spLocks noGrp="1"/>
          </p:cNvSpPr>
          <p:nvPr>
            <p:ph type="subTitle" idx="2"/>
          </p:nvPr>
        </p:nvSpPr>
        <p:spPr>
          <a:xfrm>
            <a:off x="1453300" y="2282024"/>
            <a:ext cx="1791300" cy="518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641" name="Google Shape;641;p19"/>
          <p:cNvSpPr txBox="1">
            <a:spLocks noGrp="1"/>
          </p:cNvSpPr>
          <p:nvPr>
            <p:ph type="subTitle" idx="3"/>
          </p:nvPr>
        </p:nvSpPr>
        <p:spPr>
          <a:xfrm>
            <a:off x="3672563" y="1870843"/>
            <a:ext cx="17913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642" name="Google Shape;642;p19"/>
          <p:cNvSpPr txBox="1">
            <a:spLocks noGrp="1"/>
          </p:cNvSpPr>
          <p:nvPr>
            <p:ph type="subTitle" idx="4"/>
          </p:nvPr>
        </p:nvSpPr>
        <p:spPr>
          <a:xfrm>
            <a:off x="3672567" y="2282024"/>
            <a:ext cx="1791300" cy="518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643" name="Google Shape;643;p19"/>
          <p:cNvSpPr txBox="1">
            <a:spLocks noGrp="1"/>
          </p:cNvSpPr>
          <p:nvPr>
            <p:ph type="subTitle" idx="5"/>
          </p:nvPr>
        </p:nvSpPr>
        <p:spPr>
          <a:xfrm>
            <a:off x="5899412" y="1870843"/>
            <a:ext cx="17913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644" name="Google Shape;644;p19"/>
          <p:cNvSpPr txBox="1">
            <a:spLocks noGrp="1"/>
          </p:cNvSpPr>
          <p:nvPr>
            <p:ph type="subTitle" idx="6"/>
          </p:nvPr>
        </p:nvSpPr>
        <p:spPr>
          <a:xfrm>
            <a:off x="5891846" y="2282024"/>
            <a:ext cx="1791300" cy="518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645" name="Google Shape;645;p19"/>
          <p:cNvSpPr txBox="1">
            <a:spLocks noGrp="1"/>
          </p:cNvSpPr>
          <p:nvPr>
            <p:ph type="subTitle" idx="7"/>
          </p:nvPr>
        </p:nvSpPr>
        <p:spPr>
          <a:xfrm>
            <a:off x="1453288" y="3469118"/>
            <a:ext cx="17913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646" name="Google Shape;646;p19"/>
          <p:cNvSpPr txBox="1">
            <a:spLocks noGrp="1"/>
          </p:cNvSpPr>
          <p:nvPr>
            <p:ph type="subTitle" idx="8"/>
          </p:nvPr>
        </p:nvSpPr>
        <p:spPr>
          <a:xfrm>
            <a:off x="1453300" y="3880300"/>
            <a:ext cx="1791300" cy="518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647" name="Google Shape;647;p19"/>
          <p:cNvSpPr txBox="1">
            <a:spLocks noGrp="1"/>
          </p:cNvSpPr>
          <p:nvPr>
            <p:ph type="subTitle" idx="9"/>
          </p:nvPr>
        </p:nvSpPr>
        <p:spPr>
          <a:xfrm>
            <a:off x="3672563" y="3469118"/>
            <a:ext cx="17913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648" name="Google Shape;648;p19"/>
          <p:cNvSpPr txBox="1">
            <a:spLocks noGrp="1"/>
          </p:cNvSpPr>
          <p:nvPr>
            <p:ph type="subTitle" idx="13"/>
          </p:nvPr>
        </p:nvSpPr>
        <p:spPr>
          <a:xfrm>
            <a:off x="3672568" y="3880300"/>
            <a:ext cx="1791300" cy="518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649" name="Google Shape;649;p19"/>
          <p:cNvSpPr txBox="1">
            <a:spLocks noGrp="1"/>
          </p:cNvSpPr>
          <p:nvPr>
            <p:ph type="subTitle" idx="14"/>
          </p:nvPr>
        </p:nvSpPr>
        <p:spPr>
          <a:xfrm>
            <a:off x="5899412" y="3469118"/>
            <a:ext cx="17913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650" name="Google Shape;650;p19"/>
          <p:cNvSpPr txBox="1">
            <a:spLocks noGrp="1"/>
          </p:cNvSpPr>
          <p:nvPr>
            <p:ph type="subTitle" idx="15"/>
          </p:nvPr>
        </p:nvSpPr>
        <p:spPr>
          <a:xfrm>
            <a:off x="5891849" y="3880300"/>
            <a:ext cx="1791300" cy="518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grpSp>
        <p:nvGrpSpPr>
          <p:cNvPr id="651" name="Google Shape;651;p19"/>
          <p:cNvGrpSpPr/>
          <p:nvPr/>
        </p:nvGrpSpPr>
        <p:grpSpPr>
          <a:xfrm rot="-2241120">
            <a:off x="8707522" y="755420"/>
            <a:ext cx="167533" cy="235734"/>
            <a:chOff x="5248950" y="2607450"/>
            <a:chExt cx="27575" cy="38800"/>
          </a:xfrm>
        </p:grpSpPr>
        <p:sp>
          <p:nvSpPr>
            <p:cNvPr id="652" name="Google Shape;652;p19"/>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19"/>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4" name="Google Shape;654;p19"/>
          <p:cNvGrpSpPr/>
          <p:nvPr/>
        </p:nvGrpSpPr>
        <p:grpSpPr>
          <a:xfrm rot="-2700000">
            <a:off x="492264" y="460448"/>
            <a:ext cx="104613" cy="147198"/>
            <a:chOff x="5248950" y="2607450"/>
            <a:chExt cx="27575" cy="38800"/>
          </a:xfrm>
        </p:grpSpPr>
        <p:sp>
          <p:nvSpPr>
            <p:cNvPr id="655" name="Google Shape;655;p19"/>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19"/>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7" name="Google Shape;657;p19"/>
          <p:cNvSpPr/>
          <p:nvPr/>
        </p:nvSpPr>
        <p:spPr>
          <a:xfrm>
            <a:off x="5962800" y="47670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19"/>
          <p:cNvSpPr/>
          <p:nvPr/>
        </p:nvSpPr>
        <p:spPr>
          <a:xfrm>
            <a:off x="8598263"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19"/>
          <p:cNvSpPr/>
          <p:nvPr/>
        </p:nvSpPr>
        <p:spPr>
          <a:xfrm>
            <a:off x="1692500"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0" name="Google Shape;660;p19"/>
          <p:cNvGrpSpPr/>
          <p:nvPr/>
        </p:nvGrpSpPr>
        <p:grpSpPr>
          <a:xfrm rot="6049710">
            <a:off x="237627" y="3739445"/>
            <a:ext cx="900852" cy="1242392"/>
            <a:chOff x="330281" y="38723"/>
            <a:chExt cx="1614914" cy="2227176"/>
          </a:xfrm>
        </p:grpSpPr>
        <p:sp>
          <p:nvSpPr>
            <p:cNvPr id="661" name="Google Shape;661;p19"/>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19"/>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19"/>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4" name="Google Shape;664;p19"/>
          <p:cNvGrpSpPr/>
          <p:nvPr/>
        </p:nvGrpSpPr>
        <p:grpSpPr>
          <a:xfrm rot="3488692">
            <a:off x="8441137" y="1239987"/>
            <a:ext cx="900823" cy="1242470"/>
            <a:chOff x="330281" y="38723"/>
            <a:chExt cx="1614914" cy="2227176"/>
          </a:xfrm>
        </p:grpSpPr>
        <p:sp>
          <p:nvSpPr>
            <p:cNvPr id="665" name="Google Shape;665;p19"/>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19"/>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19"/>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8" name="Google Shape;668;p19"/>
          <p:cNvSpPr/>
          <p:nvPr/>
        </p:nvSpPr>
        <p:spPr>
          <a:xfrm rot="10386966">
            <a:off x="-1417866" y="2175526"/>
            <a:ext cx="1892098" cy="1179702"/>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19"/>
          <p:cNvSpPr/>
          <p:nvPr/>
        </p:nvSpPr>
        <p:spPr>
          <a:xfrm>
            <a:off x="8598275" y="294652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19"/>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four columns ">
  <p:cSld name="CUSTOM_23_1_1">
    <p:spTree>
      <p:nvGrpSpPr>
        <p:cNvPr id="1" name="Shape 671"/>
        <p:cNvGrpSpPr/>
        <p:nvPr/>
      </p:nvGrpSpPr>
      <p:grpSpPr>
        <a:xfrm>
          <a:off x="0" y="0"/>
          <a:ext cx="0" cy="0"/>
          <a:chOff x="0" y="0"/>
          <a:chExt cx="0" cy="0"/>
        </a:xfrm>
      </p:grpSpPr>
      <p:sp>
        <p:nvSpPr>
          <p:cNvPr id="672" name="Google Shape;672;p20"/>
          <p:cNvSpPr txBox="1">
            <a:spLocks noGrp="1"/>
          </p:cNvSpPr>
          <p:nvPr>
            <p:ph type="subTitle" idx="1"/>
          </p:nvPr>
        </p:nvSpPr>
        <p:spPr>
          <a:xfrm>
            <a:off x="3037725" y="1569950"/>
            <a:ext cx="1503900" cy="3762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673" name="Google Shape;673;p20"/>
          <p:cNvSpPr txBox="1">
            <a:spLocks noGrp="1"/>
          </p:cNvSpPr>
          <p:nvPr>
            <p:ph type="subTitle" idx="2"/>
          </p:nvPr>
        </p:nvSpPr>
        <p:spPr>
          <a:xfrm>
            <a:off x="3037725" y="2053425"/>
            <a:ext cx="1683900" cy="5184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sz="16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674" name="Google Shape;674;p20"/>
          <p:cNvSpPr txBox="1">
            <a:spLocks noGrp="1"/>
          </p:cNvSpPr>
          <p:nvPr>
            <p:ph type="subTitle" idx="3"/>
          </p:nvPr>
        </p:nvSpPr>
        <p:spPr>
          <a:xfrm>
            <a:off x="4873025" y="1569950"/>
            <a:ext cx="1503900" cy="3762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675" name="Google Shape;675;p20"/>
          <p:cNvSpPr txBox="1">
            <a:spLocks noGrp="1"/>
          </p:cNvSpPr>
          <p:nvPr>
            <p:ph type="subTitle" idx="4"/>
          </p:nvPr>
        </p:nvSpPr>
        <p:spPr>
          <a:xfrm>
            <a:off x="4693050" y="2053425"/>
            <a:ext cx="1683900" cy="518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400"/>
              <a:buNone/>
              <a:defRPr sz="16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676" name="Google Shape;676;p20"/>
          <p:cNvSpPr txBox="1">
            <a:spLocks noGrp="1"/>
          </p:cNvSpPr>
          <p:nvPr>
            <p:ph type="subTitle" idx="5"/>
          </p:nvPr>
        </p:nvSpPr>
        <p:spPr>
          <a:xfrm>
            <a:off x="3037725" y="3396821"/>
            <a:ext cx="1503900" cy="3762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677" name="Google Shape;677;p20"/>
          <p:cNvSpPr txBox="1">
            <a:spLocks noGrp="1"/>
          </p:cNvSpPr>
          <p:nvPr>
            <p:ph type="subTitle" idx="6"/>
          </p:nvPr>
        </p:nvSpPr>
        <p:spPr>
          <a:xfrm>
            <a:off x="3037736" y="3880300"/>
            <a:ext cx="1683900" cy="5184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sz="16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678" name="Google Shape;678;p20"/>
          <p:cNvSpPr txBox="1">
            <a:spLocks noGrp="1"/>
          </p:cNvSpPr>
          <p:nvPr>
            <p:ph type="subTitle" idx="7"/>
          </p:nvPr>
        </p:nvSpPr>
        <p:spPr>
          <a:xfrm>
            <a:off x="4873050" y="3396825"/>
            <a:ext cx="1503900" cy="3762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lgn="ctr"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lgn="ctr"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lgn="ctr"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679" name="Google Shape;679;p20"/>
          <p:cNvSpPr txBox="1">
            <a:spLocks noGrp="1"/>
          </p:cNvSpPr>
          <p:nvPr>
            <p:ph type="subTitle" idx="8"/>
          </p:nvPr>
        </p:nvSpPr>
        <p:spPr>
          <a:xfrm>
            <a:off x="4693079" y="3880300"/>
            <a:ext cx="1683900" cy="518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400"/>
              <a:buNone/>
              <a:defRPr sz="1600"/>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grpSp>
        <p:nvGrpSpPr>
          <p:cNvPr id="680" name="Google Shape;680;p20"/>
          <p:cNvGrpSpPr/>
          <p:nvPr/>
        </p:nvGrpSpPr>
        <p:grpSpPr>
          <a:xfrm rot="-2241120">
            <a:off x="8738497" y="374620"/>
            <a:ext cx="167533" cy="235734"/>
            <a:chOff x="5248950" y="2607450"/>
            <a:chExt cx="27575" cy="38800"/>
          </a:xfrm>
        </p:grpSpPr>
        <p:sp>
          <p:nvSpPr>
            <p:cNvPr id="681" name="Google Shape;681;p20"/>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0"/>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3" name="Google Shape;683;p20"/>
          <p:cNvGrpSpPr/>
          <p:nvPr/>
        </p:nvGrpSpPr>
        <p:grpSpPr>
          <a:xfrm rot="-2700000">
            <a:off x="492264" y="460448"/>
            <a:ext cx="104613" cy="147198"/>
            <a:chOff x="5248950" y="2607450"/>
            <a:chExt cx="27575" cy="38800"/>
          </a:xfrm>
        </p:grpSpPr>
        <p:sp>
          <p:nvSpPr>
            <p:cNvPr id="684" name="Google Shape;684;p20"/>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0"/>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6" name="Google Shape;686;p20"/>
          <p:cNvGrpSpPr/>
          <p:nvPr/>
        </p:nvGrpSpPr>
        <p:grpSpPr>
          <a:xfrm rot="3488692">
            <a:off x="3920212" y="4108050"/>
            <a:ext cx="900823" cy="1242470"/>
            <a:chOff x="330281" y="38723"/>
            <a:chExt cx="1614914" cy="2227176"/>
          </a:xfrm>
        </p:grpSpPr>
        <p:sp>
          <p:nvSpPr>
            <p:cNvPr id="687" name="Google Shape;687;p20"/>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0"/>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0"/>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90" name="Google Shape;690;p20"/>
          <p:cNvSpPr/>
          <p:nvPr/>
        </p:nvSpPr>
        <p:spPr>
          <a:xfrm>
            <a:off x="8185463" y="38974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0"/>
          <p:cNvSpPr/>
          <p:nvPr/>
        </p:nvSpPr>
        <p:spPr>
          <a:xfrm>
            <a:off x="2963438" y="4691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0"/>
          <p:cNvSpPr/>
          <p:nvPr/>
        </p:nvSpPr>
        <p:spPr>
          <a:xfrm>
            <a:off x="817800" y="36626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3" name="Google Shape;693;p20"/>
          <p:cNvGrpSpPr/>
          <p:nvPr/>
        </p:nvGrpSpPr>
        <p:grpSpPr>
          <a:xfrm rot="3488692">
            <a:off x="94162" y="1041112"/>
            <a:ext cx="900823" cy="1242470"/>
            <a:chOff x="330281" y="38723"/>
            <a:chExt cx="1614914" cy="2227176"/>
          </a:xfrm>
        </p:grpSpPr>
        <p:sp>
          <p:nvSpPr>
            <p:cNvPr id="694" name="Google Shape;694;p20"/>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20"/>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20"/>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7" name="Google Shape;697;p20"/>
          <p:cNvGrpSpPr/>
          <p:nvPr/>
        </p:nvGrpSpPr>
        <p:grpSpPr>
          <a:xfrm rot="3488692">
            <a:off x="8500387" y="937262"/>
            <a:ext cx="900823" cy="1242470"/>
            <a:chOff x="330281" y="38723"/>
            <a:chExt cx="1614914" cy="2227176"/>
          </a:xfrm>
        </p:grpSpPr>
        <p:sp>
          <p:nvSpPr>
            <p:cNvPr id="698" name="Google Shape;698;p20"/>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0"/>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0"/>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1" name="Google Shape;701;p20"/>
          <p:cNvGrpSpPr/>
          <p:nvPr/>
        </p:nvGrpSpPr>
        <p:grpSpPr>
          <a:xfrm>
            <a:off x="8161945" y="2117793"/>
            <a:ext cx="3275298" cy="1153214"/>
            <a:chOff x="5142175" y="4369850"/>
            <a:chExt cx="1625700" cy="572400"/>
          </a:xfrm>
        </p:grpSpPr>
        <p:sp>
          <p:nvSpPr>
            <p:cNvPr id="702" name="Google Shape;702;p20"/>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0"/>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20"/>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0"/>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0"/>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rgbClr val="CC7F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7" name="Google Shape;707;p20"/>
          <p:cNvGrpSpPr/>
          <p:nvPr/>
        </p:nvGrpSpPr>
        <p:grpSpPr>
          <a:xfrm>
            <a:off x="-2152359" y="2324342"/>
            <a:ext cx="3275298" cy="1153214"/>
            <a:chOff x="5142175" y="4369850"/>
            <a:chExt cx="1625700" cy="572400"/>
          </a:xfrm>
        </p:grpSpPr>
        <p:sp>
          <p:nvSpPr>
            <p:cNvPr id="708" name="Google Shape;708;p20"/>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20"/>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0"/>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rgbClr val="CC7F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20"/>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0"/>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3" name="Google Shape;713;p20"/>
          <p:cNvGrpSpPr/>
          <p:nvPr/>
        </p:nvGrpSpPr>
        <p:grpSpPr>
          <a:xfrm>
            <a:off x="8099835" y="2622176"/>
            <a:ext cx="1796017" cy="3700632"/>
            <a:chOff x="6239025" y="396475"/>
            <a:chExt cx="480900" cy="990825"/>
          </a:xfrm>
        </p:grpSpPr>
        <p:sp>
          <p:nvSpPr>
            <p:cNvPr id="714" name="Google Shape;714;p20"/>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0"/>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0"/>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0"/>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0"/>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0"/>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20"/>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20"/>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20"/>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3" name="Google Shape;723;p20"/>
          <p:cNvGrpSpPr/>
          <p:nvPr/>
        </p:nvGrpSpPr>
        <p:grpSpPr>
          <a:xfrm>
            <a:off x="-1058190" y="2808739"/>
            <a:ext cx="1796017" cy="3700632"/>
            <a:chOff x="6239025" y="396475"/>
            <a:chExt cx="480900" cy="990825"/>
          </a:xfrm>
        </p:grpSpPr>
        <p:sp>
          <p:nvSpPr>
            <p:cNvPr id="724" name="Google Shape;724;p20"/>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20"/>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20"/>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20"/>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20"/>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20"/>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20"/>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20"/>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20"/>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3" name="Google Shape;733;p20"/>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8"/>
        <p:cNvGrpSpPr/>
        <p:nvPr/>
      </p:nvGrpSpPr>
      <p:grpSpPr>
        <a:xfrm>
          <a:off x="0" y="0"/>
          <a:ext cx="0" cy="0"/>
          <a:chOff x="0" y="0"/>
          <a:chExt cx="0" cy="0"/>
        </a:xfrm>
      </p:grpSpPr>
      <p:sp>
        <p:nvSpPr>
          <p:cNvPr id="59" name="Google Shape;59;p3"/>
          <p:cNvSpPr txBox="1">
            <a:spLocks noGrp="1"/>
          </p:cNvSpPr>
          <p:nvPr>
            <p:ph type="title" hasCustomPrompt="1"/>
          </p:nvPr>
        </p:nvSpPr>
        <p:spPr>
          <a:xfrm>
            <a:off x="1152418" y="745845"/>
            <a:ext cx="1268700" cy="943500"/>
          </a:xfrm>
          <a:prstGeom prst="rect">
            <a:avLst/>
          </a:prstGeom>
        </p:spPr>
        <p:txBody>
          <a:bodyPr spcFirstLastPara="1" wrap="square" lIns="91425" tIns="91425" rIns="91425" bIns="91425" anchor="ctr" anchorCtr="0">
            <a:noAutofit/>
          </a:bodyPr>
          <a:lstStyle>
            <a:lvl1pPr lvl="0" rtl="0">
              <a:spcBef>
                <a:spcPts val="0"/>
              </a:spcBef>
              <a:spcAft>
                <a:spcPts val="0"/>
              </a:spcAft>
              <a:buSzPts val="6900"/>
              <a:buNone/>
              <a:defRPr sz="7700" b="0">
                <a:solidFill>
                  <a:schemeClr val="lt2"/>
                </a:solidFill>
              </a:defRPr>
            </a:lvl1pPr>
            <a:lvl2pPr lvl="1" rtl="0">
              <a:spcBef>
                <a:spcPts val="0"/>
              </a:spcBef>
              <a:spcAft>
                <a:spcPts val="0"/>
              </a:spcAft>
              <a:buSzPts val="6900"/>
              <a:buNone/>
              <a:defRPr sz="6900"/>
            </a:lvl2pPr>
            <a:lvl3pPr lvl="2" rtl="0">
              <a:spcBef>
                <a:spcPts val="0"/>
              </a:spcBef>
              <a:spcAft>
                <a:spcPts val="0"/>
              </a:spcAft>
              <a:buSzPts val="6900"/>
              <a:buNone/>
              <a:defRPr sz="6900"/>
            </a:lvl3pPr>
            <a:lvl4pPr lvl="3" rtl="0">
              <a:spcBef>
                <a:spcPts val="0"/>
              </a:spcBef>
              <a:spcAft>
                <a:spcPts val="0"/>
              </a:spcAft>
              <a:buSzPts val="6900"/>
              <a:buNone/>
              <a:defRPr sz="6900"/>
            </a:lvl4pPr>
            <a:lvl5pPr lvl="4" rtl="0">
              <a:spcBef>
                <a:spcPts val="0"/>
              </a:spcBef>
              <a:spcAft>
                <a:spcPts val="0"/>
              </a:spcAft>
              <a:buSzPts val="6900"/>
              <a:buNone/>
              <a:defRPr sz="6900"/>
            </a:lvl5pPr>
            <a:lvl6pPr lvl="5" rtl="0">
              <a:spcBef>
                <a:spcPts val="0"/>
              </a:spcBef>
              <a:spcAft>
                <a:spcPts val="0"/>
              </a:spcAft>
              <a:buSzPts val="6900"/>
              <a:buNone/>
              <a:defRPr sz="6900"/>
            </a:lvl6pPr>
            <a:lvl7pPr lvl="6" rtl="0">
              <a:spcBef>
                <a:spcPts val="0"/>
              </a:spcBef>
              <a:spcAft>
                <a:spcPts val="0"/>
              </a:spcAft>
              <a:buSzPts val="6900"/>
              <a:buNone/>
              <a:defRPr sz="6900"/>
            </a:lvl7pPr>
            <a:lvl8pPr lvl="7" rtl="0">
              <a:spcBef>
                <a:spcPts val="0"/>
              </a:spcBef>
              <a:spcAft>
                <a:spcPts val="0"/>
              </a:spcAft>
              <a:buSzPts val="6900"/>
              <a:buNone/>
              <a:defRPr sz="6900"/>
            </a:lvl8pPr>
            <a:lvl9pPr lvl="8" rtl="0">
              <a:spcBef>
                <a:spcPts val="0"/>
              </a:spcBef>
              <a:spcAft>
                <a:spcPts val="0"/>
              </a:spcAft>
              <a:buSzPts val="6900"/>
              <a:buNone/>
              <a:defRPr sz="6900"/>
            </a:lvl9pPr>
          </a:lstStyle>
          <a:p>
            <a:r>
              <a:t>xx%</a:t>
            </a:r>
          </a:p>
        </p:txBody>
      </p:sp>
      <p:sp>
        <p:nvSpPr>
          <p:cNvPr id="60" name="Google Shape;60;p3"/>
          <p:cNvSpPr txBox="1">
            <a:spLocks noGrp="1"/>
          </p:cNvSpPr>
          <p:nvPr>
            <p:ph type="title" idx="2"/>
          </p:nvPr>
        </p:nvSpPr>
        <p:spPr>
          <a:xfrm>
            <a:off x="874550" y="1804425"/>
            <a:ext cx="4530300" cy="16353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sz="5800">
                <a:solidFill>
                  <a:schemeClr val="dk1"/>
                </a:solidFill>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61" name="Google Shape;61;p3"/>
          <p:cNvSpPr txBox="1">
            <a:spLocks noGrp="1"/>
          </p:cNvSpPr>
          <p:nvPr>
            <p:ph type="subTitle" idx="1"/>
          </p:nvPr>
        </p:nvSpPr>
        <p:spPr>
          <a:xfrm>
            <a:off x="874550" y="3759275"/>
            <a:ext cx="2589300" cy="714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1400"/>
              <a:buNone/>
              <a:defRPr sz="1600"/>
            </a:lvl1pPr>
            <a:lvl2pPr lvl="1" rtl="0">
              <a:spcBef>
                <a:spcPts val="0"/>
              </a:spcBef>
              <a:spcAft>
                <a:spcPts val="0"/>
              </a:spcAft>
              <a:buClr>
                <a:schemeClr val="dk2"/>
              </a:buClr>
              <a:buSzPts val="1400"/>
              <a:buNone/>
              <a:defRPr>
                <a:solidFill>
                  <a:schemeClr val="dk2"/>
                </a:solidFill>
              </a:defRPr>
            </a:lvl2pPr>
            <a:lvl3pPr lvl="2" rtl="0">
              <a:spcBef>
                <a:spcPts val="1600"/>
              </a:spcBef>
              <a:spcAft>
                <a:spcPts val="0"/>
              </a:spcAft>
              <a:buClr>
                <a:schemeClr val="dk2"/>
              </a:buClr>
              <a:buSzPts val="1400"/>
              <a:buNone/>
              <a:defRPr>
                <a:solidFill>
                  <a:schemeClr val="dk2"/>
                </a:solidFill>
              </a:defRPr>
            </a:lvl3pPr>
            <a:lvl4pPr lvl="3" rtl="0">
              <a:spcBef>
                <a:spcPts val="1600"/>
              </a:spcBef>
              <a:spcAft>
                <a:spcPts val="0"/>
              </a:spcAft>
              <a:buClr>
                <a:schemeClr val="dk2"/>
              </a:buClr>
              <a:buSzPts val="1400"/>
              <a:buNone/>
              <a:defRPr>
                <a:solidFill>
                  <a:schemeClr val="dk2"/>
                </a:solidFill>
              </a:defRPr>
            </a:lvl4pPr>
            <a:lvl5pPr lvl="4" rtl="0">
              <a:spcBef>
                <a:spcPts val="1600"/>
              </a:spcBef>
              <a:spcAft>
                <a:spcPts val="0"/>
              </a:spcAft>
              <a:buClr>
                <a:schemeClr val="dk2"/>
              </a:buClr>
              <a:buSzPts val="1400"/>
              <a:buNone/>
              <a:defRPr>
                <a:solidFill>
                  <a:schemeClr val="dk2"/>
                </a:solidFill>
              </a:defRPr>
            </a:lvl5pPr>
            <a:lvl6pPr lvl="5" rtl="0">
              <a:spcBef>
                <a:spcPts val="1600"/>
              </a:spcBef>
              <a:spcAft>
                <a:spcPts val="0"/>
              </a:spcAft>
              <a:buClr>
                <a:schemeClr val="dk2"/>
              </a:buClr>
              <a:buSzPts val="1400"/>
              <a:buNone/>
              <a:defRPr>
                <a:solidFill>
                  <a:schemeClr val="dk2"/>
                </a:solidFill>
              </a:defRPr>
            </a:lvl6pPr>
            <a:lvl7pPr lvl="6" rtl="0">
              <a:spcBef>
                <a:spcPts val="1600"/>
              </a:spcBef>
              <a:spcAft>
                <a:spcPts val="0"/>
              </a:spcAft>
              <a:buClr>
                <a:schemeClr val="dk2"/>
              </a:buClr>
              <a:buSzPts val="1400"/>
              <a:buNone/>
              <a:defRPr>
                <a:solidFill>
                  <a:schemeClr val="dk2"/>
                </a:solidFill>
              </a:defRPr>
            </a:lvl7pPr>
            <a:lvl8pPr lvl="7" rtl="0">
              <a:spcBef>
                <a:spcPts val="1600"/>
              </a:spcBef>
              <a:spcAft>
                <a:spcPts val="0"/>
              </a:spcAft>
              <a:buClr>
                <a:schemeClr val="dk2"/>
              </a:buClr>
              <a:buSzPts val="1400"/>
              <a:buNone/>
              <a:defRPr>
                <a:solidFill>
                  <a:schemeClr val="dk2"/>
                </a:solidFill>
              </a:defRPr>
            </a:lvl8pPr>
            <a:lvl9pPr lvl="8" rtl="0">
              <a:spcBef>
                <a:spcPts val="1600"/>
              </a:spcBef>
              <a:spcAft>
                <a:spcPts val="1600"/>
              </a:spcAft>
              <a:buClr>
                <a:schemeClr val="dk2"/>
              </a:buClr>
              <a:buSzPts val="1400"/>
              <a:buNone/>
              <a:defRPr>
                <a:solidFill>
                  <a:schemeClr val="dk2"/>
                </a:solidFill>
              </a:defRPr>
            </a:lvl9pPr>
          </a:lstStyle>
          <a:p>
            <a:endParaRPr/>
          </a:p>
        </p:txBody>
      </p:sp>
      <p:grpSp>
        <p:nvGrpSpPr>
          <p:cNvPr id="62" name="Google Shape;62;p3"/>
          <p:cNvGrpSpPr/>
          <p:nvPr/>
        </p:nvGrpSpPr>
        <p:grpSpPr>
          <a:xfrm rot="7179494">
            <a:off x="7817307" y="163912"/>
            <a:ext cx="900754" cy="1242451"/>
            <a:chOff x="330281" y="38723"/>
            <a:chExt cx="1614914" cy="2227176"/>
          </a:xfrm>
        </p:grpSpPr>
        <p:sp>
          <p:nvSpPr>
            <p:cNvPr id="63" name="Google Shape;63;p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 name="Google Shape;66;p3"/>
          <p:cNvGrpSpPr/>
          <p:nvPr/>
        </p:nvGrpSpPr>
        <p:grpSpPr>
          <a:xfrm rot="-4940312">
            <a:off x="3996688" y="3920049"/>
            <a:ext cx="924230" cy="1230127"/>
            <a:chOff x="330281" y="38723"/>
            <a:chExt cx="1614914" cy="2227176"/>
          </a:xfrm>
        </p:grpSpPr>
        <p:sp>
          <p:nvSpPr>
            <p:cNvPr id="67" name="Google Shape;67;p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 name="Google Shape;70;p3"/>
          <p:cNvSpPr/>
          <p:nvPr/>
        </p:nvSpPr>
        <p:spPr>
          <a:xfrm>
            <a:off x="3512750" y="-696600"/>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3"/>
          <p:cNvSpPr/>
          <p:nvPr/>
        </p:nvSpPr>
        <p:spPr>
          <a:xfrm>
            <a:off x="5525025" y="4606425"/>
            <a:ext cx="1844086" cy="1191581"/>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 name="Google Shape;72;p3"/>
          <p:cNvGrpSpPr/>
          <p:nvPr/>
        </p:nvGrpSpPr>
        <p:grpSpPr>
          <a:xfrm rot="-5856778">
            <a:off x="3086798" y="596383"/>
            <a:ext cx="900826" cy="1242356"/>
            <a:chOff x="330281" y="38723"/>
            <a:chExt cx="1614914" cy="2227176"/>
          </a:xfrm>
        </p:grpSpPr>
        <p:sp>
          <p:nvSpPr>
            <p:cNvPr id="73" name="Google Shape;73;p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rot="-2241120">
            <a:off x="7485409" y="374620"/>
            <a:ext cx="167533" cy="235734"/>
            <a:chOff x="5248950" y="2607450"/>
            <a:chExt cx="27575" cy="38800"/>
          </a:xfrm>
        </p:grpSpPr>
        <p:sp>
          <p:nvSpPr>
            <p:cNvPr id="77" name="Google Shape;77;p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 name="Google Shape;79;p3"/>
          <p:cNvGrpSpPr/>
          <p:nvPr/>
        </p:nvGrpSpPr>
        <p:grpSpPr>
          <a:xfrm rot="1583875">
            <a:off x="8562185" y="4442843"/>
            <a:ext cx="159799" cy="224852"/>
            <a:chOff x="5248950" y="2607450"/>
            <a:chExt cx="27575" cy="38800"/>
          </a:xfrm>
        </p:grpSpPr>
        <p:sp>
          <p:nvSpPr>
            <p:cNvPr id="80" name="Google Shape;80;p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 name="Google Shape;82;p3"/>
          <p:cNvGrpSpPr/>
          <p:nvPr/>
        </p:nvGrpSpPr>
        <p:grpSpPr>
          <a:xfrm rot="4025085">
            <a:off x="701273" y="4694761"/>
            <a:ext cx="105656" cy="148667"/>
            <a:chOff x="5248950" y="2607450"/>
            <a:chExt cx="27575" cy="38800"/>
          </a:xfrm>
        </p:grpSpPr>
        <p:sp>
          <p:nvSpPr>
            <p:cNvPr id="83" name="Google Shape;83;p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 name="Google Shape;85;p3"/>
          <p:cNvGrpSpPr/>
          <p:nvPr/>
        </p:nvGrpSpPr>
        <p:grpSpPr>
          <a:xfrm rot="-5243946">
            <a:off x="-84370" y="2799655"/>
            <a:ext cx="167534" cy="235732"/>
            <a:chOff x="5248950" y="2607450"/>
            <a:chExt cx="27575" cy="38800"/>
          </a:xfrm>
        </p:grpSpPr>
        <p:sp>
          <p:nvSpPr>
            <p:cNvPr id="86" name="Google Shape;86;p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 name="Google Shape;88;p3"/>
          <p:cNvGrpSpPr/>
          <p:nvPr/>
        </p:nvGrpSpPr>
        <p:grpSpPr>
          <a:xfrm rot="-2700000">
            <a:off x="1974639" y="463473"/>
            <a:ext cx="104613" cy="147198"/>
            <a:chOff x="5248950" y="2607450"/>
            <a:chExt cx="27575" cy="38800"/>
          </a:xfrm>
        </p:grpSpPr>
        <p:sp>
          <p:nvSpPr>
            <p:cNvPr id="89" name="Google Shape;89;p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 name="Google Shape;91;p3"/>
          <p:cNvGrpSpPr/>
          <p:nvPr/>
        </p:nvGrpSpPr>
        <p:grpSpPr>
          <a:xfrm rot="3320916">
            <a:off x="8639381" y="548345"/>
            <a:ext cx="104615" cy="147200"/>
            <a:chOff x="5248950" y="2607450"/>
            <a:chExt cx="27575" cy="38800"/>
          </a:xfrm>
        </p:grpSpPr>
        <p:sp>
          <p:nvSpPr>
            <p:cNvPr id="92" name="Google Shape;92;p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 name="Google Shape;94;p3"/>
          <p:cNvSpPr/>
          <p:nvPr/>
        </p:nvSpPr>
        <p:spPr>
          <a:xfrm>
            <a:off x="311700" y="41392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3"/>
          <p:cNvSpPr/>
          <p:nvPr/>
        </p:nvSpPr>
        <p:spPr>
          <a:xfrm>
            <a:off x="7707275" y="4517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
          <p:cNvSpPr/>
          <p:nvPr/>
        </p:nvSpPr>
        <p:spPr>
          <a:xfrm>
            <a:off x="8732600" y="19574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3"/>
          <p:cNvSpPr/>
          <p:nvPr/>
        </p:nvSpPr>
        <p:spPr>
          <a:xfrm>
            <a:off x="441125" y="8225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2">
  <p:cSld name="CUSTOM_24">
    <p:spTree>
      <p:nvGrpSpPr>
        <p:cNvPr id="1" name="Shape 734"/>
        <p:cNvGrpSpPr/>
        <p:nvPr/>
      </p:nvGrpSpPr>
      <p:grpSpPr>
        <a:xfrm>
          <a:off x="0" y="0"/>
          <a:ext cx="0" cy="0"/>
          <a:chOff x="0" y="0"/>
          <a:chExt cx="0" cy="0"/>
        </a:xfrm>
      </p:grpSpPr>
      <p:grpSp>
        <p:nvGrpSpPr>
          <p:cNvPr id="735" name="Google Shape;735;p21"/>
          <p:cNvGrpSpPr/>
          <p:nvPr/>
        </p:nvGrpSpPr>
        <p:grpSpPr>
          <a:xfrm rot="-2241120">
            <a:off x="8738497" y="374620"/>
            <a:ext cx="167533" cy="235734"/>
            <a:chOff x="5248950" y="2607450"/>
            <a:chExt cx="27575" cy="38800"/>
          </a:xfrm>
        </p:grpSpPr>
        <p:sp>
          <p:nvSpPr>
            <p:cNvPr id="736" name="Google Shape;736;p21"/>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21"/>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8" name="Google Shape;738;p21"/>
          <p:cNvGrpSpPr/>
          <p:nvPr/>
        </p:nvGrpSpPr>
        <p:grpSpPr>
          <a:xfrm rot="-2700000">
            <a:off x="492264" y="460448"/>
            <a:ext cx="104613" cy="147198"/>
            <a:chOff x="5248950" y="2607450"/>
            <a:chExt cx="27575" cy="38800"/>
          </a:xfrm>
        </p:grpSpPr>
        <p:sp>
          <p:nvSpPr>
            <p:cNvPr id="739" name="Google Shape;739;p21"/>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21"/>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1" name="Google Shape;741;p21"/>
          <p:cNvGrpSpPr/>
          <p:nvPr/>
        </p:nvGrpSpPr>
        <p:grpSpPr>
          <a:xfrm rot="3488692">
            <a:off x="8748287" y="833987"/>
            <a:ext cx="900823" cy="1242470"/>
            <a:chOff x="330281" y="38723"/>
            <a:chExt cx="1614914" cy="2227176"/>
          </a:xfrm>
        </p:grpSpPr>
        <p:sp>
          <p:nvSpPr>
            <p:cNvPr id="742" name="Google Shape;742;p21"/>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21"/>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21"/>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5" name="Google Shape;745;p21"/>
          <p:cNvGrpSpPr/>
          <p:nvPr/>
        </p:nvGrpSpPr>
        <p:grpSpPr>
          <a:xfrm rot="3488692">
            <a:off x="-426263" y="1239987"/>
            <a:ext cx="900823" cy="1242470"/>
            <a:chOff x="330281" y="38723"/>
            <a:chExt cx="1614914" cy="2227176"/>
          </a:xfrm>
        </p:grpSpPr>
        <p:sp>
          <p:nvSpPr>
            <p:cNvPr id="746" name="Google Shape;746;p21"/>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21"/>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21"/>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9" name="Google Shape;749;p21"/>
          <p:cNvSpPr/>
          <p:nvPr/>
        </p:nvSpPr>
        <p:spPr>
          <a:xfrm>
            <a:off x="311700" y="34560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21"/>
          <p:cNvSpPr/>
          <p:nvPr/>
        </p:nvSpPr>
        <p:spPr>
          <a:xfrm>
            <a:off x="7545113" y="45308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1" name="Google Shape;751;p21"/>
          <p:cNvGrpSpPr/>
          <p:nvPr/>
        </p:nvGrpSpPr>
        <p:grpSpPr>
          <a:xfrm rot="3488692">
            <a:off x="3920212" y="4108050"/>
            <a:ext cx="900823" cy="1242470"/>
            <a:chOff x="330281" y="38723"/>
            <a:chExt cx="1614914" cy="2227176"/>
          </a:xfrm>
        </p:grpSpPr>
        <p:sp>
          <p:nvSpPr>
            <p:cNvPr id="752" name="Google Shape;752;p21"/>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21"/>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21"/>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5" name="Google Shape;755;p21"/>
          <p:cNvSpPr/>
          <p:nvPr/>
        </p:nvSpPr>
        <p:spPr>
          <a:xfrm>
            <a:off x="1692500"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21"/>
          <p:cNvSpPr/>
          <p:nvPr/>
        </p:nvSpPr>
        <p:spPr>
          <a:xfrm>
            <a:off x="5787225"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21"/>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only 3">
  <p:cSld name="CUSTOM_24_1">
    <p:spTree>
      <p:nvGrpSpPr>
        <p:cNvPr id="1" name="Shape 758"/>
        <p:cNvGrpSpPr/>
        <p:nvPr/>
      </p:nvGrpSpPr>
      <p:grpSpPr>
        <a:xfrm>
          <a:off x="0" y="0"/>
          <a:ext cx="0" cy="0"/>
          <a:chOff x="0" y="0"/>
          <a:chExt cx="0" cy="0"/>
        </a:xfrm>
      </p:grpSpPr>
      <p:grpSp>
        <p:nvGrpSpPr>
          <p:cNvPr id="759" name="Google Shape;759;p22"/>
          <p:cNvGrpSpPr/>
          <p:nvPr/>
        </p:nvGrpSpPr>
        <p:grpSpPr>
          <a:xfrm rot="-2241120">
            <a:off x="8738497" y="374620"/>
            <a:ext cx="167533" cy="235734"/>
            <a:chOff x="5248950" y="2607450"/>
            <a:chExt cx="27575" cy="38800"/>
          </a:xfrm>
        </p:grpSpPr>
        <p:sp>
          <p:nvSpPr>
            <p:cNvPr id="760" name="Google Shape;760;p22"/>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22"/>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2" name="Google Shape;762;p22"/>
          <p:cNvGrpSpPr/>
          <p:nvPr/>
        </p:nvGrpSpPr>
        <p:grpSpPr>
          <a:xfrm rot="-2700000">
            <a:off x="492264" y="460448"/>
            <a:ext cx="104613" cy="147198"/>
            <a:chOff x="5248950" y="2607450"/>
            <a:chExt cx="27575" cy="38800"/>
          </a:xfrm>
        </p:grpSpPr>
        <p:sp>
          <p:nvSpPr>
            <p:cNvPr id="763" name="Google Shape;763;p22"/>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22"/>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5" name="Google Shape;765;p22"/>
          <p:cNvGrpSpPr/>
          <p:nvPr/>
        </p:nvGrpSpPr>
        <p:grpSpPr>
          <a:xfrm rot="3488692">
            <a:off x="8748287" y="833987"/>
            <a:ext cx="900823" cy="1242470"/>
            <a:chOff x="330281" y="38723"/>
            <a:chExt cx="1614914" cy="2227176"/>
          </a:xfrm>
        </p:grpSpPr>
        <p:sp>
          <p:nvSpPr>
            <p:cNvPr id="766" name="Google Shape;766;p22"/>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22"/>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22"/>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9" name="Google Shape;769;p22"/>
          <p:cNvGrpSpPr/>
          <p:nvPr/>
        </p:nvGrpSpPr>
        <p:grpSpPr>
          <a:xfrm rot="3488692">
            <a:off x="-426263" y="1239987"/>
            <a:ext cx="900823" cy="1242470"/>
            <a:chOff x="330281" y="38723"/>
            <a:chExt cx="1614914" cy="2227176"/>
          </a:xfrm>
        </p:grpSpPr>
        <p:sp>
          <p:nvSpPr>
            <p:cNvPr id="770" name="Google Shape;770;p22"/>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22"/>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22"/>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3" name="Google Shape;773;p22"/>
          <p:cNvSpPr/>
          <p:nvPr/>
        </p:nvSpPr>
        <p:spPr>
          <a:xfrm>
            <a:off x="311700" y="34560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22"/>
          <p:cNvSpPr/>
          <p:nvPr/>
        </p:nvSpPr>
        <p:spPr>
          <a:xfrm>
            <a:off x="-1002975" y="426012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22"/>
          <p:cNvSpPr/>
          <p:nvPr/>
        </p:nvSpPr>
        <p:spPr>
          <a:xfrm>
            <a:off x="8431350" y="426012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22"/>
          <p:cNvSpPr/>
          <p:nvPr/>
        </p:nvSpPr>
        <p:spPr>
          <a:xfrm>
            <a:off x="7545113" y="45308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7" name="Google Shape;777;p22"/>
          <p:cNvGrpSpPr/>
          <p:nvPr/>
        </p:nvGrpSpPr>
        <p:grpSpPr>
          <a:xfrm rot="3488692">
            <a:off x="3920212" y="4108050"/>
            <a:ext cx="900823" cy="1242470"/>
            <a:chOff x="330281" y="38723"/>
            <a:chExt cx="1614914" cy="2227176"/>
          </a:xfrm>
        </p:grpSpPr>
        <p:sp>
          <p:nvSpPr>
            <p:cNvPr id="778" name="Google Shape;778;p22"/>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22"/>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22"/>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1" name="Google Shape;781;p22"/>
          <p:cNvSpPr/>
          <p:nvPr/>
        </p:nvSpPr>
        <p:spPr>
          <a:xfrm>
            <a:off x="1692500"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22"/>
          <p:cNvSpPr/>
          <p:nvPr/>
        </p:nvSpPr>
        <p:spPr>
          <a:xfrm>
            <a:off x="5787225"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22"/>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4">
  <p:cSld name="CUSTOM_24_1_1">
    <p:spTree>
      <p:nvGrpSpPr>
        <p:cNvPr id="1" name="Shape 784"/>
        <p:cNvGrpSpPr/>
        <p:nvPr/>
      </p:nvGrpSpPr>
      <p:grpSpPr>
        <a:xfrm>
          <a:off x="0" y="0"/>
          <a:ext cx="0" cy="0"/>
          <a:chOff x="0" y="0"/>
          <a:chExt cx="0" cy="0"/>
        </a:xfrm>
      </p:grpSpPr>
      <p:grpSp>
        <p:nvGrpSpPr>
          <p:cNvPr id="785" name="Google Shape;785;p23"/>
          <p:cNvGrpSpPr/>
          <p:nvPr/>
        </p:nvGrpSpPr>
        <p:grpSpPr>
          <a:xfrm rot="-2241120">
            <a:off x="8738497" y="374620"/>
            <a:ext cx="167533" cy="235734"/>
            <a:chOff x="5248950" y="2607450"/>
            <a:chExt cx="27575" cy="38800"/>
          </a:xfrm>
        </p:grpSpPr>
        <p:sp>
          <p:nvSpPr>
            <p:cNvPr id="786" name="Google Shape;786;p2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2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8" name="Google Shape;788;p23"/>
          <p:cNvGrpSpPr/>
          <p:nvPr/>
        </p:nvGrpSpPr>
        <p:grpSpPr>
          <a:xfrm rot="-2700000">
            <a:off x="492264" y="460448"/>
            <a:ext cx="104613" cy="147198"/>
            <a:chOff x="5248950" y="2607450"/>
            <a:chExt cx="27575" cy="38800"/>
          </a:xfrm>
        </p:grpSpPr>
        <p:sp>
          <p:nvSpPr>
            <p:cNvPr id="789" name="Google Shape;789;p2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1" name="Google Shape;791;p23"/>
          <p:cNvGrpSpPr/>
          <p:nvPr/>
        </p:nvGrpSpPr>
        <p:grpSpPr>
          <a:xfrm rot="3488692">
            <a:off x="5944562" y="4108062"/>
            <a:ext cx="900823" cy="1242470"/>
            <a:chOff x="330281" y="38723"/>
            <a:chExt cx="1614914" cy="2227176"/>
          </a:xfrm>
        </p:grpSpPr>
        <p:sp>
          <p:nvSpPr>
            <p:cNvPr id="792" name="Google Shape;792;p2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2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2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5" name="Google Shape;795;p23"/>
          <p:cNvSpPr/>
          <p:nvPr/>
        </p:nvSpPr>
        <p:spPr>
          <a:xfrm>
            <a:off x="8183375" y="46914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23"/>
          <p:cNvSpPr/>
          <p:nvPr/>
        </p:nvSpPr>
        <p:spPr>
          <a:xfrm>
            <a:off x="7555438" y="4547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3"/>
          <p:cNvSpPr/>
          <p:nvPr/>
        </p:nvSpPr>
        <p:spPr>
          <a:xfrm>
            <a:off x="1692500"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23"/>
          <p:cNvSpPr/>
          <p:nvPr/>
        </p:nvSpPr>
        <p:spPr>
          <a:xfrm>
            <a:off x="311700" y="34560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9" name="Google Shape;799;p23"/>
          <p:cNvGrpSpPr/>
          <p:nvPr/>
        </p:nvGrpSpPr>
        <p:grpSpPr>
          <a:xfrm rot="3488692">
            <a:off x="-426263" y="1239987"/>
            <a:ext cx="900823" cy="1242470"/>
            <a:chOff x="330281" y="38723"/>
            <a:chExt cx="1614914" cy="2227176"/>
          </a:xfrm>
        </p:grpSpPr>
        <p:sp>
          <p:nvSpPr>
            <p:cNvPr id="800" name="Google Shape;800;p2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2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03" name="Google Shape;803;p23"/>
          <p:cNvGrpSpPr/>
          <p:nvPr/>
        </p:nvGrpSpPr>
        <p:grpSpPr>
          <a:xfrm rot="3488692">
            <a:off x="8746262" y="712362"/>
            <a:ext cx="900823" cy="1242470"/>
            <a:chOff x="330281" y="38723"/>
            <a:chExt cx="1614914" cy="2227176"/>
          </a:xfrm>
        </p:grpSpPr>
        <p:sp>
          <p:nvSpPr>
            <p:cNvPr id="804" name="Google Shape;804;p2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2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2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7" name="Google Shape;807;p23"/>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only 5">
  <p:cSld name="CUSTOM_24_1_1_1">
    <p:spTree>
      <p:nvGrpSpPr>
        <p:cNvPr id="1" name="Shape 808"/>
        <p:cNvGrpSpPr/>
        <p:nvPr/>
      </p:nvGrpSpPr>
      <p:grpSpPr>
        <a:xfrm>
          <a:off x="0" y="0"/>
          <a:ext cx="0" cy="0"/>
          <a:chOff x="0" y="0"/>
          <a:chExt cx="0" cy="0"/>
        </a:xfrm>
      </p:grpSpPr>
      <p:grpSp>
        <p:nvGrpSpPr>
          <p:cNvPr id="809" name="Google Shape;809;p24"/>
          <p:cNvGrpSpPr/>
          <p:nvPr/>
        </p:nvGrpSpPr>
        <p:grpSpPr>
          <a:xfrm rot="-2241120">
            <a:off x="8136522" y="613507"/>
            <a:ext cx="167533" cy="235734"/>
            <a:chOff x="5248950" y="2607450"/>
            <a:chExt cx="27575" cy="38800"/>
          </a:xfrm>
        </p:grpSpPr>
        <p:sp>
          <p:nvSpPr>
            <p:cNvPr id="810" name="Google Shape;810;p2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2" name="Google Shape;812;p24"/>
          <p:cNvGrpSpPr/>
          <p:nvPr/>
        </p:nvGrpSpPr>
        <p:grpSpPr>
          <a:xfrm rot="3488692">
            <a:off x="3920212" y="4108050"/>
            <a:ext cx="900823" cy="1242470"/>
            <a:chOff x="330281" y="38723"/>
            <a:chExt cx="1614914" cy="2227176"/>
          </a:xfrm>
        </p:grpSpPr>
        <p:sp>
          <p:nvSpPr>
            <p:cNvPr id="813" name="Google Shape;813;p24"/>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4"/>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4"/>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6" name="Google Shape;816;p24"/>
          <p:cNvSpPr/>
          <p:nvPr/>
        </p:nvSpPr>
        <p:spPr>
          <a:xfrm>
            <a:off x="2076050" y="358006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24"/>
          <p:cNvSpPr/>
          <p:nvPr/>
        </p:nvSpPr>
        <p:spPr>
          <a:xfrm>
            <a:off x="5372188" y="40187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24"/>
          <p:cNvSpPr/>
          <p:nvPr/>
        </p:nvSpPr>
        <p:spPr>
          <a:xfrm>
            <a:off x="8653825" y="293566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24"/>
          <p:cNvSpPr/>
          <p:nvPr/>
        </p:nvSpPr>
        <p:spPr>
          <a:xfrm>
            <a:off x="472650" y="445526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0" name="Google Shape;820;p24"/>
          <p:cNvGrpSpPr/>
          <p:nvPr/>
        </p:nvGrpSpPr>
        <p:grpSpPr>
          <a:xfrm rot="3488692">
            <a:off x="931412" y="220712"/>
            <a:ext cx="900823" cy="1242470"/>
            <a:chOff x="330281" y="38723"/>
            <a:chExt cx="1614914" cy="2227176"/>
          </a:xfrm>
        </p:grpSpPr>
        <p:sp>
          <p:nvSpPr>
            <p:cNvPr id="821" name="Google Shape;821;p24"/>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4"/>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4"/>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4" name="Google Shape;824;p24"/>
          <p:cNvGrpSpPr/>
          <p:nvPr/>
        </p:nvGrpSpPr>
        <p:grpSpPr>
          <a:xfrm>
            <a:off x="-551684" y="4152667"/>
            <a:ext cx="3275298" cy="1153214"/>
            <a:chOff x="5142175" y="4369850"/>
            <a:chExt cx="1625700" cy="572400"/>
          </a:xfrm>
        </p:grpSpPr>
        <p:sp>
          <p:nvSpPr>
            <p:cNvPr id="825" name="Google Shape;825;p24"/>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4"/>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4"/>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24"/>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24"/>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0" name="Google Shape;830;p24"/>
          <p:cNvGrpSpPr/>
          <p:nvPr/>
        </p:nvGrpSpPr>
        <p:grpSpPr>
          <a:xfrm>
            <a:off x="395666" y="3011245"/>
            <a:ext cx="1380616" cy="2844659"/>
            <a:chOff x="6239025" y="396475"/>
            <a:chExt cx="480900" cy="990825"/>
          </a:xfrm>
        </p:grpSpPr>
        <p:sp>
          <p:nvSpPr>
            <p:cNvPr id="831" name="Google Shape;831;p24"/>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24"/>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24"/>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24"/>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24"/>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24"/>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24"/>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24"/>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24"/>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0" name="Google Shape;840;p24"/>
          <p:cNvSpPr/>
          <p:nvPr/>
        </p:nvSpPr>
        <p:spPr>
          <a:xfrm>
            <a:off x="236800" y="25717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1" name="Google Shape;841;p24"/>
          <p:cNvGrpSpPr/>
          <p:nvPr/>
        </p:nvGrpSpPr>
        <p:grpSpPr>
          <a:xfrm rot="-1447079">
            <a:off x="8667553" y="4532817"/>
            <a:ext cx="104613" cy="147198"/>
            <a:chOff x="5248950" y="2607450"/>
            <a:chExt cx="27575" cy="38800"/>
          </a:xfrm>
        </p:grpSpPr>
        <p:sp>
          <p:nvSpPr>
            <p:cNvPr id="842" name="Google Shape;842;p2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2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4" name="Google Shape;844;p24"/>
          <p:cNvSpPr/>
          <p:nvPr/>
        </p:nvSpPr>
        <p:spPr>
          <a:xfrm>
            <a:off x="7066250" y="109721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24"/>
          <p:cNvSpPr/>
          <p:nvPr/>
        </p:nvSpPr>
        <p:spPr>
          <a:xfrm>
            <a:off x="7833075" y="164461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24"/>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only 6">
  <p:cSld name="CUSTOM_24_1_1_1_1">
    <p:spTree>
      <p:nvGrpSpPr>
        <p:cNvPr id="1" name="Shape 847"/>
        <p:cNvGrpSpPr/>
        <p:nvPr/>
      </p:nvGrpSpPr>
      <p:grpSpPr>
        <a:xfrm>
          <a:off x="0" y="0"/>
          <a:ext cx="0" cy="0"/>
          <a:chOff x="0" y="0"/>
          <a:chExt cx="0" cy="0"/>
        </a:xfrm>
      </p:grpSpPr>
      <p:grpSp>
        <p:nvGrpSpPr>
          <p:cNvPr id="848" name="Google Shape;848;p25"/>
          <p:cNvGrpSpPr/>
          <p:nvPr/>
        </p:nvGrpSpPr>
        <p:grpSpPr>
          <a:xfrm rot="-2241120">
            <a:off x="8738497" y="374620"/>
            <a:ext cx="167533" cy="235734"/>
            <a:chOff x="5248950" y="2607450"/>
            <a:chExt cx="27575" cy="38800"/>
          </a:xfrm>
        </p:grpSpPr>
        <p:sp>
          <p:nvSpPr>
            <p:cNvPr id="849" name="Google Shape;849;p2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2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1" name="Google Shape;851;p25"/>
          <p:cNvGrpSpPr/>
          <p:nvPr/>
        </p:nvGrpSpPr>
        <p:grpSpPr>
          <a:xfrm rot="-2700000">
            <a:off x="492264" y="460448"/>
            <a:ext cx="104613" cy="147198"/>
            <a:chOff x="5248950" y="2607450"/>
            <a:chExt cx="27575" cy="38800"/>
          </a:xfrm>
        </p:grpSpPr>
        <p:sp>
          <p:nvSpPr>
            <p:cNvPr id="852" name="Google Shape;852;p2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2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4" name="Google Shape;854;p25"/>
          <p:cNvGrpSpPr/>
          <p:nvPr/>
        </p:nvGrpSpPr>
        <p:grpSpPr>
          <a:xfrm rot="3488692">
            <a:off x="3920212" y="4108050"/>
            <a:ext cx="900823" cy="1242470"/>
            <a:chOff x="330281" y="38723"/>
            <a:chExt cx="1614914" cy="2227176"/>
          </a:xfrm>
        </p:grpSpPr>
        <p:sp>
          <p:nvSpPr>
            <p:cNvPr id="855" name="Google Shape;855;p2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2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2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8" name="Google Shape;858;p25"/>
          <p:cNvSpPr/>
          <p:nvPr/>
        </p:nvSpPr>
        <p:spPr>
          <a:xfrm>
            <a:off x="7336475"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25"/>
          <p:cNvSpPr/>
          <p:nvPr/>
        </p:nvSpPr>
        <p:spPr>
          <a:xfrm>
            <a:off x="2963438" y="4691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25"/>
          <p:cNvSpPr/>
          <p:nvPr/>
        </p:nvSpPr>
        <p:spPr>
          <a:xfrm>
            <a:off x="472650" y="36602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1" name="Google Shape;861;p25"/>
          <p:cNvGrpSpPr/>
          <p:nvPr/>
        </p:nvGrpSpPr>
        <p:grpSpPr>
          <a:xfrm rot="3488692">
            <a:off x="-380938" y="1041112"/>
            <a:ext cx="900823" cy="1242470"/>
            <a:chOff x="330281" y="38723"/>
            <a:chExt cx="1614914" cy="2227176"/>
          </a:xfrm>
        </p:grpSpPr>
        <p:sp>
          <p:nvSpPr>
            <p:cNvPr id="862" name="Google Shape;862;p2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2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2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5" name="Google Shape;865;p25"/>
          <p:cNvGrpSpPr/>
          <p:nvPr/>
        </p:nvGrpSpPr>
        <p:grpSpPr>
          <a:xfrm rot="3488692">
            <a:off x="8500387" y="937262"/>
            <a:ext cx="900823" cy="1242470"/>
            <a:chOff x="330281" y="38723"/>
            <a:chExt cx="1614914" cy="2227176"/>
          </a:xfrm>
        </p:grpSpPr>
        <p:sp>
          <p:nvSpPr>
            <p:cNvPr id="866" name="Google Shape;866;p2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2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2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9" name="Google Shape;869;p25"/>
          <p:cNvGrpSpPr/>
          <p:nvPr/>
        </p:nvGrpSpPr>
        <p:grpSpPr>
          <a:xfrm>
            <a:off x="8052785" y="2805289"/>
            <a:ext cx="1796017" cy="3700632"/>
            <a:chOff x="6239025" y="396475"/>
            <a:chExt cx="480900" cy="990825"/>
          </a:xfrm>
        </p:grpSpPr>
        <p:sp>
          <p:nvSpPr>
            <p:cNvPr id="870" name="Google Shape;870;p25"/>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25"/>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5"/>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25"/>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25"/>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5"/>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5"/>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5"/>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25"/>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9" name="Google Shape;879;p25"/>
          <p:cNvGrpSpPr/>
          <p:nvPr/>
        </p:nvGrpSpPr>
        <p:grpSpPr>
          <a:xfrm>
            <a:off x="-1020278" y="3996989"/>
            <a:ext cx="1796017" cy="3700632"/>
            <a:chOff x="6239025" y="396475"/>
            <a:chExt cx="480900" cy="990825"/>
          </a:xfrm>
        </p:grpSpPr>
        <p:sp>
          <p:nvSpPr>
            <p:cNvPr id="880" name="Google Shape;880;p25"/>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25"/>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25"/>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25"/>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25"/>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25"/>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25"/>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25"/>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5"/>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9" name="Google Shape;889;p25"/>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Quote">
  <p:cSld name="CUSTOM_21">
    <p:spTree>
      <p:nvGrpSpPr>
        <p:cNvPr id="1" name="Shape 890"/>
        <p:cNvGrpSpPr/>
        <p:nvPr/>
      </p:nvGrpSpPr>
      <p:grpSpPr>
        <a:xfrm>
          <a:off x="0" y="0"/>
          <a:ext cx="0" cy="0"/>
          <a:chOff x="0" y="0"/>
          <a:chExt cx="0" cy="0"/>
        </a:xfrm>
      </p:grpSpPr>
      <p:sp>
        <p:nvSpPr>
          <p:cNvPr id="891" name="Google Shape;891;p26"/>
          <p:cNvSpPr txBox="1">
            <a:spLocks noGrp="1"/>
          </p:cNvSpPr>
          <p:nvPr>
            <p:ph type="title"/>
          </p:nvPr>
        </p:nvSpPr>
        <p:spPr>
          <a:xfrm>
            <a:off x="2933300" y="2505599"/>
            <a:ext cx="3277500" cy="826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200"/>
              <a:buNone/>
              <a:defRPr sz="3000" b="0">
                <a:solidFill>
                  <a:schemeClr val="lt2"/>
                </a:solidFill>
              </a:defRPr>
            </a:lvl1pPr>
            <a:lvl2pPr lvl="1" rtl="0">
              <a:spcBef>
                <a:spcPts val="0"/>
              </a:spcBef>
              <a:spcAft>
                <a:spcPts val="0"/>
              </a:spcAft>
              <a:buSzPts val="3200"/>
              <a:buNone/>
              <a:defRPr>
                <a:latin typeface="Nunito SemiBold"/>
                <a:ea typeface="Nunito SemiBold"/>
                <a:cs typeface="Nunito SemiBold"/>
                <a:sym typeface="Nunito SemiBold"/>
              </a:defRPr>
            </a:lvl2pPr>
            <a:lvl3pPr lvl="2" rtl="0">
              <a:spcBef>
                <a:spcPts val="0"/>
              </a:spcBef>
              <a:spcAft>
                <a:spcPts val="0"/>
              </a:spcAft>
              <a:buSzPts val="3200"/>
              <a:buNone/>
              <a:defRPr>
                <a:latin typeface="Nunito SemiBold"/>
                <a:ea typeface="Nunito SemiBold"/>
                <a:cs typeface="Nunito SemiBold"/>
                <a:sym typeface="Nunito SemiBold"/>
              </a:defRPr>
            </a:lvl3pPr>
            <a:lvl4pPr lvl="3" rtl="0">
              <a:spcBef>
                <a:spcPts val="0"/>
              </a:spcBef>
              <a:spcAft>
                <a:spcPts val="0"/>
              </a:spcAft>
              <a:buSzPts val="3200"/>
              <a:buNone/>
              <a:defRPr>
                <a:latin typeface="Nunito SemiBold"/>
                <a:ea typeface="Nunito SemiBold"/>
                <a:cs typeface="Nunito SemiBold"/>
                <a:sym typeface="Nunito SemiBold"/>
              </a:defRPr>
            </a:lvl4pPr>
            <a:lvl5pPr lvl="4" rtl="0">
              <a:spcBef>
                <a:spcPts val="0"/>
              </a:spcBef>
              <a:spcAft>
                <a:spcPts val="0"/>
              </a:spcAft>
              <a:buSzPts val="3200"/>
              <a:buNone/>
              <a:defRPr>
                <a:latin typeface="Nunito SemiBold"/>
                <a:ea typeface="Nunito SemiBold"/>
                <a:cs typeface="Nunito SemiBold"/>
                <a:sym typeface="Nunito SemiBold"/>
              </a:defRPr>
            </a:lvl5pPr>
            <a:lvl6pPr lvl="5" rtl="0">
              <a:spcBef>
                <a:spcPts val="0"/>
              </a:spcBef>
              <a:spcAft>
                <a:spcPts val="0"/>
              </a:spcAft>
              <a:buSzPts val="3200"/>
              <a:buNone/>
              <a:defRPr>
                <a:latin typeface="Nunito SemiBold"/>
                <a:ea typeface="Nunito SemiBold"/>
                <a:cs typeface="Nunito SemiBold"/>
                <a:sym typeface="Nunito SemiBold"/>
              </a:defRPr>
            </a:lvl6pPr>
            <a:lvl7pPr lvl="6" rtl="0">
              <a:spcBef>
                <a:spcPts val="0"/>
              </a:spcBef>
              <a:spcAft>
                <a:spcPts val="0"/>
              </a:spcAft>
              <a:buSzPts val="3200"/>
              <a:buNone/>
              <a:defRPr>
                <a:latin typeface="Nunito SemiBold"/>
                <a:ea typeface="Nunito SemiBold"/>
                <a:cs typeface="Nunito SemiBold"/>
                <a:sym typeface="Nunito SemiBold"/>
              </a:defRPr>
            </a:lvl7pPr>
            <a:lvl8pPr lvl="7" rtl="0">
              <a:spcBef>
                <a:spcPts val="0"/>
              </a:spcBef>
              <a:spcAft>
                <a:spcPts val="0"/>
              </a:spcAft>
              <a:buSzPts val="3200"/>
              <a:buNone/>
              <a:defRPr>
                <a:latin typeface="Nunito SemiBold"/>
                <a:ea typeface="Nunito SemiBold"/>
                <a:cs typeface="Nunito SemiBold"/>
                <a:sym typeface="Nunito SemiBold"/>
              </a:defRPr>
            </a:lvl8pPr>
            <a:lvl9pPr lvl="8" rtl="0">
              <a:spcBef>
                <a:spcPts val="0"/>
              </a:spcBef>
              <a:spcAft>
                <a:spcPts val="0"/>
              </a:spcAft>
              <a:buSzPts val="3200"/>
              <a:buNone/>
              <a:defRPr>
                <a:latin typeface="Nunito SemiBold"/>
                <a:ea typeface="Nunito SemiBold"/>
                <a:cs typeface="Nunito SemiBold"/>
                <a:sym typeface="Nunito SemiBold"/>
              </a:defRPr>
            </a:lvl9pPr>
          </a:lstStyle>
          <a:p>
            <a:endParaRPr/>
          </a:p>
        </p:txBody>
      </p:sp>
      <p:sp>
        <p:nvSpPr>
          <p:cNvPr id="892" name="Google Shape;892;p26"/>
          <p:cNvSpPr txBox="1">
            <a:spLocks noGrp="1"/>
          </p:cNvSpPr>
          <p:nvPr>
            <p:ph type="subTitle" idx="1"/>
          </p:nvPr>
        </p:nvSpPr>
        <p:spPr>
          <a:xfrm>
            <a:off x="2316750" y="1267112"/>
            <a:ext cx="4510500" cy="12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893" name="Google Shape;893;p26"/>
          <p:cNvGrpSpPr/>
          <p:nvPr/>
        </p:nvGrpSpPr>
        <p:grpSpPr>
          <a:xfrm rot="3320949">
            <a:off x="9086424" y="2338001"/>
            <a:ext cx="154298" cy="217108"/>
            <a:chOff x="5248950" y="2607450"/>
            <a:chExt cx="27575" cy="38800"/>
          </a:xfrm>
        </p:grpSpPr>
        <p:sp>
          <p:nvSpPr>
            <p:cNvPr id="894" name="Google Shape;894;p2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6" name="Google Shape;896;p26"/>
          <p:cNvGrpSpPr/>
          <p:nvPr/>
        </p:nvGrpSpPr>
        <p:grpSpPr>
          <a:xfrm rot="7179494">
            <a:off x="7705682" y="2391212"/>
            <a:ext cx="900754" cy="1242451"/>
            <a:chOff x="330281" y="38723"/>
            <a:chExt cx="1614914" cy="2227176"/>
          </a:xfrm>
        </p:grpSpPr>
        <p:sp>
          <p:nvSpPr>
            <p:cNvPr id="897" name="Google Shape;897;p26"/>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6"/>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6"/>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0" name="Google Shape;900;p26"/>
          <p:cNvGrpSpPr/>
          <p:nvPr/>
        </p:nvGrpSpPr>
        <p:grpSpPr>
          <a:xfrm>
            <a:off x="843143" y="-133449"/>
            <a:ext cx="924215" cy="1230069"/>
            <a:chOff x="330281" y="38723"/>
            <a:chExt cx="1614914" cy="2227176"/>
          </a:xfrm>
        </p:grpSpPr>
        <p:sp>
          <p:nvSpPr>
            <p:cNvPr id="901" name="Google Shape;901;p26"/>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6"/>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6"/>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4" name="Google Shape;904;p26"/>
          <p:cNvSpPr/>
          <p:nvPr/>
        </p:nvSpPr>
        <p:spPr>
          <a:xfrm>
            <a:off x="-965525" y="-42612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6"/>
          <p:cNvSpPr/>
          <p:nvPr/>
        </p:nvSpPr>
        <p:spPr>
          <a:xfrm>
            <a:off x="8457850" y="1669450"/>
            <a:ext cx="1844086" cy="1191581"/>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6" name="Google Shape;906;p26"/>
          <p:cNvGrpSpPr/>
          <p:nvPr/>
        </p:nvGrpSpPr>
        <p:grpSpPr>
          <a:xfrm rot="-5118020">
            <a:off x="724374" y="2590167"/>
            <a:ext cx="900759" cy="1242486"/>
            <a:chOff x="330281" y="38723"/>
            <a:chExt cx="1614914" cy="2227176"/>
          </a:xfrm>
        </p:grpSpPr>
        <p:sp>
          <p:nvSpPr>
            <p:cNvPr id="907" name="Google Shape;907;p26"/>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6"/>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6"/>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0" name="Google Shape;910;p26"/>
          <p:cNvGrpSpPr/>
          <p:nvPr/>
        </p:nvGrpSpPr>
        <p:grpSpPr>
          <a:xfrm rot="-2241120">
            <a:off x="6881534" y="363720"/>
            <a:ext cx="167533" cy="235734"/>
            <a:chOff x="5248950" y="2607450"/>
            <a:chExt cx="27575" cy="38800"/>
          </a:xfrm>
        </p:grpSpPr>
        <p:sp>
          <p:nvSpPr>
            <p:cNvPr id="911" name="Google Shape;911;p2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3" name="Google Shape;913;p26"/>
          <p:cNvGrpSpPr/>
          <p:nvPr/>
        </p:nvGrpSpPr>
        <p:grpSpPr>
          <a:xfrm rot="1583875">
            <a:off x="8562185" y="4442843"/>
            <a:ext cx="159799" cy="224852"/>
            <a:chOff x="5248950" y="2607450"/>
            <a:chExt cx="27575" cy="38800"/>
          </a:xfrm>
        </p:grpSpPr>
        <p:sp>
          <p:nvSpPr>
            <p:cNvPr id="914" name="Google Shape;914;p2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6" name="Google Shape;916;p26"/>
          <p:cNvGrpSpPr/>
          <p:nvPr/>
        </p:nvGrpSpPr>
        <p:grpSpPr>
          <a:xfrm rot="4025085">
            <a:off x="701273" y="4694761"/>
            <a:ext cx="105656" cy="148667"/>
            <a:chOff x="5248950" y="2607450"/>
            <a:chExt cx="27575" cy="38800"/>
          </a:xfrm>
        </p:grpSpPr>
        <p:sp>
          <p:nvSpPr>
            <p:cNvPr id="917" name="Google Shape;917;p2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9" name="Google Shape;919;p26"/>
          <p:cNvGrpSpPr/>
          <p:nvPr/>
        </p:nvGrpSpPr>
        <p:grpSpPr>
          <a:xfrm rot="-5243946">
            <a:off x="-84370" y="2799655"/>
            <a:ext cx="167534" cy="235732"/>
            <a:chOff x="5248950" y="2607450"/>
            <a:chExt cx="27575" cy="38800"/>
          </a:xfrm>
        </p:grpSpPr>
        <p:sp>
          <p:nvSpPr>
            <p:cNvPr id="920" name="Google Shape;920;p2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2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2" name="Google Shape;922;p26"/>
          <p:cNvGrpSpPr/>
          <p:nvPr/>
        </p:nvGrpSpPr>
        <p:grpSpPr>
          <a:xfrm rot="-2700000">
            <a:off x="1974639" y="463473"/>
            <a:ext cx="104613" cy="147198"/>
            <a:chOff x="5248950" y="2607450"/>
            <a:chExt cx="27575" cy="38800"/>
          </a:xfrm>
        </p:grpSpPr>
        <p:sp>
          <p:nvSpPr>
            <p:cNvPr id="923" name="Google Shape;923;p2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2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5" name="Google Shape;925;p26"/>
          <p:cNvGrpSpPr/>
          <p:nvPr/>
        </p:nvGrpSpPr>
        <p:grpSpPr>
          <a:xfrm rot="3320916">
            <a:off x="8639394" y="1145770"/>
            <a:ext cx="104615" cy="147200"/>
            <a:chOff x="5248950" y="2607450"/>
            <a:chExt cx="27575" cy="38800"/>
          </a:xfrm>
        </p:grpSpPr>
        <p:sp>
          <p:nvSpPr>
            <p:cNvPr id="926" name="Google Shape;926;p2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2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8" name="Google Shape;928;p26"/>
          <p:cNvSpPr/>
          <p:nvPr/>
        </p:nvSpPr>
        <p:spPr>
          <a:xfrm>
            <a:off x="455550" y="39260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26"/>
          <p:cNvSpPr/>
          <p:nvPr/>
        </p:nvSpPr>
        <p:spPr>
          <a:xfrm>
            <a:off x="7707275" y="4517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26"/>
          <p:cNvSpPr/>
          <p:nvPr/>
        </p:nvSpPr>
        <p:spPr>
          <a:xfrm>
            <a:off x="7707275" y="75356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26"/>
          <p:cNvSpPr/>
          <p:nvPr/>
        </p:nvSpPr>
        <p:spPr>
          <a:xfrm>
            <a:off x="8619775" y="37606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26"/>
          <p:cNvSpPr/>
          <p:nvPr/>
        </p:nvSpPr>
        <p:spPr>
          <a:xfrm>
            <a:off x="455550" y="11815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26"/>
          <p:cNvSpPr/>
          <p:nvPr/>
        </p:nvSpPr>
        <p:spPr>
          <a:xfrm>
            <a:off x="4890875" y="461592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26"/>
          <p:cNvSpPr/>
          <p:nvPr/>
        </p:nvSpPr>
        <p:spPr>
          <a:xfrm>
            <a:off x="5795300" y="42456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Numbers and text">
  <p:cSld name="CUSTOM_27">
    <p:spTree>
      <p:nvGrpSpPr>
        <p:cNvPr id="1" name="Shape 935"/>
        <p:cNvGrpSpPr/>
        <p:nvPr/>
      </p:nvGrpSpPr>
      <p:grpSpPr>
        <a:xfrm>
          <a:off x="0" y="0"/>
          <a:ext cx="0" cy="0"/>
          <a:chOff x="0" y="0"/>
          <a:chExt cx="0" cy="0"/>
        </a:xfrm>
      </p:grpSpPr>
      <p:sp>
        <p:nvSpPr>
          <p:cNvPr id="936" name="Google Shape;936;p27"/>
          <p:cNvSpPr txBox="1">
            <a:spLocks noGrp="1"/>
          </p:cNvSpPr>
          <p:nvPr>
            <p:ph type="title" hasCustomPrompt="1"/>
          </p:nvPr>
        </p:nvSpPr>
        <p:spPr>
          <a:xfrm>
            <a:off x="2469188" y="544600"/>
            <a:ext cx="4350300" cy="86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500"/>
              <a:buNone/>
              <a:defRPr sz="50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r>
              <a:t>xx%</a:t>
            </a:r>
          </a:p>
        </p:txBody>
      </p:sp>
      <p:sp>
        <p:nvSpPr>
          <p:cNvPr id="937" name="Google Shape;937;p27"/>
          <p:cNvSpPr txBox="1">
            <a:spLocks noGrp="1"/>
          </p:cNvSpPr>
          <p:nvPr>
            <p:ph type="subTitle" idx="1"/>
          </p:nvPr>
        </p:nvSpPr>
        <p:spPr>
          <a:xfrm>
            <a:off x="2469200" y="1415900"/>
            <a:ext cx="4350300" cy="276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938" name="Google Shape;938;p27"/>
          <p:cNvSpPr txBox="1">
            <a:spLocks noGrp="1"/>
          </p:cNvSpPr>
          <p:nvPr>
            <p:ph type="title" idx="2" hasCustomPrompt="1"/>
          </p:nvPr>
        </p:nvSpPr>
        <p:spPr>
          <a:xfrm>
            <a:off x="2469188" y="1832225"/>
            <a:ext cx="4350300" cy="86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500"/>
              <a:buNone/>
              <a:defRPr sz="50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r>
              <a:t>xx%</a:t>
            </a:r>
          </a:p>
        </p:txBody>
      </p:sp>
      <p:sp>
        <p:nvSpPr>
          <p:cNvPr id="939" name="Google Shape;939;p27"/>
          <p:cNvSpPr txBox="1">
            <a:spLocks noGrp="1"/>
          </p:cNvSpPr>
          <p:nvPr>
            <p:ph type="subTitle" idx="3"/>
          </p:nvPr>
        </p:nvSpPr>
        <p:spPr>
          <a:xfrm>
            <a:off x="2469200" y="2703525"/>
            <a:ext cx="4350300" cy="276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940" name="Google Shape;940;p27"/>
          <p:cNvSpPr txBox="1">
            <a:spLocks noGrp="1"/>
          </p:cNvSpPr>
          <p:nvPr>
            <p:ph type="title" idx="4" hasCustomPrompt="1"/>
          </p:nvPr>
        </p:nvSpPr>
        <p:spPr>
          <a:xfrm>
            <a:off x="2469188" y="3119850"/>
            <a:ext cx="4350300" cy="86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500"/>
              <a:buNone/>
              <a:defRPr sz="50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r>
              <a:t>xx%</a:t>
            </a:r>
          </a:p>
        </p:txBody>
      </p:sp>
      <p:sp>
        <p:nvSpPr>
          <p:cNvPr id="941" name="Google Shape;941;p27"/>
          <p:cNvSpPr txBox="1">
            <a:spLocks noGrp="1"/>
          </p:cNvSpPr>
          <p:nvPr>
            <p:ph type="subTitle" idx="5"/>
          </p:nvPr>
        </p:nvSpPr>
        <p:spPr>
          <a:xfrm>
            <a:off x="2469200" y="3991150"/>
            <a:ext cx="4350300" cy="276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grpSp>
        <p:nvGrpSpPr>
          <p:cNvPr id="942" name="Google Shape;942;p27"/>
          <p:cNvGrpSpPr/>
          <p:nvPr/>
        </p:nvGrpSpPr>
        <p:grpSpPr>
          <a:xfrm rot="-2241120">
            <a:off x="8738497" y="374620"/>
            <a:ext cx="167533" cy="235734"/>
            <a:chOff x="5248950" y="2607450"/>
            <a:chExt cx="27575" cy="38800"/>
          </a:xfrm>
        </p:grpSpPr>
        <p:sp>
          <p:nvSpPr>
            <p:cNvPr id="943" name="Google Shape;943;p2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2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5" name="Google Shape;945;p27"/>
          <p:cNvGrpSpPr/>
          <p:nvPr/>
        </p:nvGrpSpPr>
        <p:grpSpPr>
          <a:xfrm rot="-2700000">
            <a:off x="492264" y="460448"/>
            <a:ext cx="104613" cy="147198"/>
            <a:chOff x="5248950" y="2607450"/>
            <a:chExt cx="27575" cy="38800"/>
          </a:xfrm>
        </p:grpSpPr>
        <p:sp>
          <p:nvSpPr>
            <p:cNvPr id="946" name="Google Shape;946;p2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2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8" name="Google Shape;948;p27"/>
          <p:cNvGrpSpPr/>
          <p:nvPr/>
        </p:nvGrpSpPr>
        <p:grpSpPr>
          <a:xfrm rot="3488692">
            <a:off x="3920212" y="4108050"/>
            <a:ext cx="900823" cy="1242470"/>
            <a:chOff x="330281" y="38723"/>
            <a:chExt cx="1614914" cy="2227176"/>
          </a:xfrm>
        </p:grpSpPr>
        <p:sp>
          <p:nvSpPr>
            <p:cNvPr id="949" name="Google Shape;949;p2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2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2" name="Google Shape;952;p27"/>
          <p:cNvSpPr/>
          <p:nvPr/>
        </p:nvSpPr>
        <p:spPr>
          <a:xfrm>
            <a:off x="2963438" y="4691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27"/>
          <p:cNvSpPr/>
          <p:nvPr/>
        </p:nvSpPr>
        <p:spPr>
          <a:xfrm>
            <a:off x="1867500" y="249616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4" name="Google Shape;954;p27"/>
          <p:cNvGrpSpPr/>
          <p:nvPr/>
        </p:nvGrpSpPr>
        <p:grpSpPr>
          <a:xfrm rot="3488692">
            <a:off x="94162" y="1041112"/>
            <a:ext cx="900823" cy="1242470"/>
            <a:chOff x="330281" y="38723"/>
            <a:chExt cx="1614914" cy="2227176"/>
          </a:xfrm>
        </p:grpSpPr>
        <p:sp>
          <p:nvSpPr>
            <p:cNvPr id="955" name="Google Shape;955;p2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2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8" name="Google Shape;958;p27"/>
          <p:cNvGrpSpPr/>
          <p:nvPr/>
        </p:nvGrpSpPr>
        <p:grpSpPr>
          <a:xfrm rot="3488692">
            <a:off x="8500387" y="937262"/>
            <a:ext cx="900823" cy="1242470"/>
            <a:chOff x="330281" y="38723"/>
            <a:chExt cx="1614914" cy="2227176"/>
          </a:xfrm>
        </p:grpSpPr>
        <p:sp>
          <p:nvSpPr>
            <p:cNvPr id="959" name="Google Shape;959;p2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2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2" name="Google Shape;962;p27"/>
          <p:cNvGrpSpPr/>
          <p:nvPr/>
        </p:nvGrpSpPr>
        <p:grpSpPr>
          <a:xfrm>
            <a:off x="6888160" y="2699901"/>
            <a:ext cx="1796017" cy="3700632"/>
            <a:chOff x="6239025" y="396475"/>
            <a:chExt cx="480900" cy="990825"/>
          </a:xfrm>
        </p:grpSpPr>
        <p:sp>
          <p:nvSpPr>
            <p:cNvPr id="963" name="Google Shape;963;p27"/>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27"/>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7"/>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7"/>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27"/>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27"/>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7"/>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7"/>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7"/>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2" name="Google Shape;972;p27"/>
          <p:cNvGrpSpPr/>
          <p:nvPr/>
        </p:nvGrpSpPr>
        <p:grpSpPr>
          <a:xfrm>
            <a:off x="215335" y="2808739"/>
            <a:ext cx="1796017" cy="3700632"/>
            <a:chOff x="6239025" y="396475"/>
            <a:chExt cx="480900" cy="990825"/>
          </a:xfrm>
        </p:grpSpPr>
        <p:sp>
          <p:nvSpPr>
            <p:cNvPr id="973" name="Google Shape;973;p27"/>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7"/>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7"/>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7"/>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27"/>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27"/>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27"/>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27"/>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27"/>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7">
  <p:cSld name="CUSTOM_24_1_1_1_1_1_1_1_1">
    <p:spTree>
      <p:nvGrpSpPr>
        <p:cNvPr id="1" name="Shape 982"/>
        <p:cNvGrpSpPr/>
        <p:nvPr/>
      </p:nvGrpSpPr>
      <p:grpSpPr>
        <a:xfrm>
          <a:off x="0" y="0"/>
          <a:ext cx="0" cy="0"/>
          <a:chOff x="0" y="0"/>
          <a:chExt cx="0" cy="0"/>
        </a:xfrm>
      </p:grpSpPr>
      <p:grpSp>
        <p:nvGrpSpPr>
          <p:cNvPr id="983" name="Google Shape;983;p28"/>
          <p:cNvGrpSpPr/>
          <p:nvPr/>
        </p:nvGrpSpPr>
        <p:grpSpPr>
          <a:xfrm>
            <a:off x="6620820" y="2050530"/>
            <a:ext cx="3275298" cy="1153214"/>
            <a:chOff x="5142175" y="4369850"/>
            <a:chExt cx="1625700" cy="572400"/>
          </a:xfrm>
        </p:grpSpPr>
        <p:sp>
          <p:nvSpPr>
            <p:cNvPr id="984" name="Google Shape;984;p28"/>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28"/>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28"/>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8"/>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8"/>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9" name="Google Shape;989;p28"/>
          <p:cNvGrpSpPr/>
          <p:nvPr/>
        </p:nvGrpSpPr>
        <p:grpSpPr>
          <a:xfrm>
            <a:off x="-752134" y="2077780"/>
            <a:ext cx="3275298" cy="1153214"/>
            <a:chOff x="5142175" y="4369850"/>
            <a:chExt cx="1625700" cy="572400"/>
          </a:xfrm>
        </p:grpSpPr>
        <p:sp>
          <p:nvSpPr>
            <p:cNvPr id="990" name="Google Shape;990;p28"/>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28"/>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28"/>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28"/>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rgbClr val="CC7F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28"/>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5" name="Google Shape;995;p28"/>
          <p:cNvGrpSpPr/>
          <p:nvPr/>
        </p:nvGrpSpPr>
        <p:grpSpPr>
          <a:xfrm rot="-2241120">
            <a:off x="8738497" y="374620"/>
            <a:ext cx="167533" cy="235734"/>
            <a:chOff x="5248950" y="2607450"/>
            <a:chExt cx="27575" cy="38800"/>
          </a:xfrm>
        </p:grpSpPr>
        <p:sp>
          <p:nvSpPr>
            <p:cNvPr id="996" name="Google Shape;996;p28"/>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8"/>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8" name="Google Shape;998;p28"/>
          <p:cNvGrpSpPr/>
          <p:nvPr/>
        </p:nvGrpSpPr>
        <p:grpSpPr>
          <a:xfrm rot="-2700000">
            <a:off x="492264" y="460448"/>
            <a:ext cx="104613" cy="147198"/>
            <a:chOff x="5248950" y="2607450"/>
            <a:chExt cx="27575" cy="38800"/>
          </a:xfrm>
        </p:grpSpPr>
        <p:sp>
          <p:nvSpPr>
            <p:cNvPr id="999" name="Google Shape;999;p28"/>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28"/>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1" name="Google Shape;1001;p28"/>
          <p:cNvGrpSpPr/>
          <p:nvPr/>
        </p:nvGrpSpPr>
        <p:grpSpPr>
          <a:xfrm rot="3488692">
            <a:off x="3920212" y="4108050"/>
            <a:ext cx="900823" cy="1242470"/>
            <a:chOff x="330281" y="38723"/>
            <a:chExt cx="1614914" cy="2227176"/>
          </a:xfrm>
        </p:grpSpPr>
        <p:sp>
          <p:nvSpPr>
            <p:cNvPr id="1002" name="Google Shape;1002;p28"/>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28"/>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28"/>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5" name="Google Shape;1005;p28"/>
          <p:cNvSpPr/>
          <p:nvPr/>
        </p:nvSpPr>
        <p:spPr>
          <a:xfrm>
            <a:off x="6620825" y="42943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28"/>
          <p:cNvSpPr/>
          <p:nvPr/>
        </p:nvSpPr>
        <p:spPr>
          <a:xfrm>
            <a:off x="1960025" y="44128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28"/>
          <p:cNvSpPr/>
          <p:nvPr/>
        </p:nvSpPr>
        <p:spPr>
          <a:xfrm>
            <a:off x="817800" y="36626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8" name="Google Shape;1008;p28"/>
          <p:cNvGrpSpPr/>
          <p:nvPr/>
        </p:nvGrpSpPr>
        <p:grpSpPr>
          <a:xfrm rot="3488692">
            <a:off x="94162" y="1041112"/>
            <a:ext cx="900823" cy="1242470"/>
            <a:chOff x="330281" y="38723"/>
            <a:chExt cx="1614914" cy="2227176"/>
          </a:xfrm>
        </p:grpSpPr>
        <p:sp>
          <p:nvSpPr>
            <p:cNvPr id="1009" name="Google Shape;1009;p28"/>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28"/>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28"/>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2" name="Google Shape;1012;p28"/>
          <p:cNvGrpSpPr/>
          <p:nvPr/>
        </p:nvGrpSpPr>
        <p:grpSpPr>
          <a:xfrm rot="3488692">
            <a:off x="8500387" y="937262"/>
            <a:ext cx="900823" cy="1242470"/>
            <a:chOff x="330281" y="38723"/>
            <a:chExt cx="1614914" cy="2227176"/>
          </a:xfrm>
        </p:grpSpPr>
        <p:sp>
          <p:nvSpPr>
            <p:cNvPr id="1013" name="Google Shape;1013;p28"/>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28"/>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28"/>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6" name="Google Shape;1016;p28"/>
          <p:cNvGrpSpPr/>
          <p:nvPr/>
        </p:nvGrpSpPr>
        <p:grpSpPr>
          <a:xfrm>
            <a:off x="7284110" y="2480001"/>
            <a:ext cx="1796017" cy="3700632"/>
            <a:chOff x="6239025" y="396475"/>
            <a:chExt cx="480900" cy="990825"/>
          </a:xfrm>
        </p:grpSpPr>
        <p:sp>
          <p:nvSpPr>
            <p:cNvPr id="1017" name="Google Shape;1017;p28"/>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28"/>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28"/>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28"/>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28"/>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28"/>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28"/>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28"/>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28"/>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6" name="Google Shape;1026;p28"/>
          <p:cNvGrpSpPr/>
          <p:nvPr/>
        </p:nvGrpSpPr>
        <p:grpSpPr>
          <a:xfrm>
            <a:off x="-737943" y="1612895"/>
            <a:ext cx="2421524" cy="4989497"/>
            <a:chOff x="6239025" y="396475"/>
            <a:chExt cx="480900" cy="990825"/>
          </a:xfrm>
        </p:grpSpPr>
        <p:sp>
          <p:nvSpPr>
            <p:cNvPr id="1027" name="Google Shape;1027;p28"/>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28"/>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28"/>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28"/>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28"/>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28"/>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28"/>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28"/>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28"/>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6" name="Google Shape;1036;p28"/>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8">
  <p:cSld name="CUSTOM_24_1_1_1_1_1_1_1_1_1">
    <p:spTree>
      <p:nvGrpSpPr>
        <p:cNvPr id="1" name="Shape 1037"/>
        <p:cNvGrpSpPr/>
        <p:nvPr/>
      </p:nvGrpSpPr>
      <p:grpSpPr>
        <a:xfrm>
          <a:off x="0" y="0"/>
          <a:ext cx="0" cy="0"/>
          <a:chOff x="0" y="0"/>
          <a:chExt cx="0" cy="0"/>
        </a:xfrm>
      </p:grpSpPr>
      <p:grpSp>
        <p:nvGrpSpPr>
          <p:cNvPr id="1038" name="Google Shape;1038;p29"/>
          <p:cNvGrpSpPr/>
          <p:nvPr/>
        </p:nvGrpSpPr>
        <p:grpSpPr>
          <a:xfrm rot="-2700000">
            <a:off x="492264" y="460448"/>
            <a:ext cx="104613" cy="147198"/>
            <a:chOff x="5248950" y="2607450"/>
            <a:chExt cx="27575" cy="38800"/>
          </a:xfrm>
        </p:grpSpPr>
        <p:sp>
          <p:nvSpPr>
            <p:cNvPr id="1039" name="Google Shape;1039;p29"/>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29"/>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1" name="Google Shape;1041;p29"/>
          <p:cNvGrpSpPr/>
          <p:nvPr/>
        </p:nvGrpSpPr>
        <p:grpSpPr>
          <a:xfrm rot="3488692">
            <a:off x="3920212" y="4108050"/>
            <a:ext cx="900823" cy="1242470"/>
            <a:chOff x="330281" y="38723"/>
            <a:chExt cx="1614914" cy="2227176"/>
          </a:xfrm>
        </p:grpSpPr>
        <p:sp>
          <p:nvSpPr>
            <p:cNvPr id="1042" name="Google Shape;1042;p29"/>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29"/>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29"/>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5" name="Google Shape;1045;p29"/>
          <p:cNvSpPr/>
          <p:nvPr/>
        </p:nvSpPr>
        <p:spPr>
          <a:xfrm>
            <a:off x="7971850" y="47735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29"/>
          <p:cNvSpPr/>
          <p:nvPr/>
        </p:nvSpPr>
        <p:spPr>
          <a:xfrm>
            <a:off x="1825750" y="45686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29"/>
          <p:cNvSpPr/>
          <p:nvPr/>
        </p:nvSpPr>
        <p:spPr>
          <a:xfrm>
            <a:off x="817800" y="36626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48" name="Google Shape;1048;p29"/>
          <p:cNvGrpSpPr/>
          <p:nvPr/>
        </p:nvGrpSpPr>
        <p:grpSpPr>
          <a:xfrm rot="3488692">
            <a:off x="94162" y="1041112"/>
            <a:ext cx="900823" cy="1242470"/>
            <a:chOff x="330281" y="38723"/>
            <a:chExt cx="1614914" cy="2227176"/>
          </a:xfrm>
        </p:grpSpPr>
        <p:sp>
          <p:nvSpPr>
            <p:cNvPr id="1049" name="Google Shape;1049;p29"/>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29"/>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29"/>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52" name="Google Shape;1052;p29"/>
          <p:cNvGrpSpPr/>
          <p:nvPr/>
        </p:nvGrpSpPr>
        <p:grpSpPr>
          <a:xfrm rot="3488692">
            <a:off x="8500387" y="937262"/>
            <a:ext cx="900823" cy="1242470"/>
            <a:chOff x="330281" y="38723"/>
            <a:chExt cx="1614914" cy="2227176"/>
          </a:xfrm>
        </p:grpSpPr>
        <p:sp>
          <p:nvSpPr>
            <p:cNvPr id="1053" name="Google Shape;1053;p29"/>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29"/>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29"/>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56" name="Google Shape;1056;p29"/>
          <p:cNvGrpSpPr/>
          <p:nvPr/>
        </p:nvGrpSpPr>
        <p:grpSpPr>
          <a:xfrm>
            <a:off x="-814260" y="2701614"/>
            <a:ext cx="2047865" cy="4219527"/>
            <a:chOff x="6239025" y="396475"/>
            <a:chExt cx="480900" cy="990825"/>
          </a:xfrm>
        </p:grpSpPr>
        <p:sp>
          <p:nvSpPr>
            <p:cNvPr id="1057" name="Google Shape;1057;p29"/>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29"/>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29"/>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29"/>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29"/>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29"/>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29"/>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29"/>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29"/>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66" name="Google Shape;1066;p29"/>
          <p:cNvSpPr/>
          <p:nvPr/>
        </p:nvSpPr>
        <p:spPr>
          <a:xfrm>
            <a:off x="8115700" y="6924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29"/>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two columns 2">
  <p:cSld name="CUSTOM_24_1_1_1_1_1_1_1_1_1_1">
    <p:spTree>
      <p:nvGrpSpPr>
        <p:cNvPr id="1" name="Shape 1068"/>
        <p:cNvGrpSpPr/>
        <p:nvPr/>
      </p:nvGrpSpPr>
      <p:grpSpPr>
        <a:xfrm>
          <a:off x="0" y="0"/>
          <a:ext cx="0" cy="0"/>
          <a:chOff x="0" y="0"/>
          <a:chExt cx="0" cy="0"/>
        </a:xfrm>
      </p:grpSpPr>
      <p:sp>
        <p:nvSpPr>
          <p:cNvPr id="1069" name="Google Shape;1069;p30"/>
          <p:cNvSpPr txBox="1">
            <a:spLocks noGrp="1"/>
          </p:cNvSpPr>
          <p:nvPr>
            <p:ph type="subTitle" idx="1"/>
          </p:nvPr>
        </p:nvSpPr>
        <p:spPr>
          <a:xfrm>
            <a:off x="1950150" y="3283913"/>
            <a:ext cx="24558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1070" name="Google Shape;1070;p30"/>
          <p:cNvSpPr txBox="1">
            <a:spLocks noGrp="1"/>
          </p:cNvSpPr>
          <p:nvPr>
            <p:ph type="subTitle" idx="2"/>
          </p:nvPr>
        </p:nvSpPr>
        <p:spPr>
          <a:xfrm>
            <a:off x="1950150" y="3701513"/>
            <a:ext cx="24558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071" name="Google Shape;1071;p30"/>
          <p:cNvSpPr txBox="1">
            <a:spLocks noGrp="1"/>
          </p:cNvSpPr>
          <p:nvPr>
            <p:ph type="subTitle" idx="3"/>
          </p:nvPr>
        </p:nvSpPr>
        <p:spPr>
          <a:xfrm>
            <a:off x="4738050" y="3283913"/>
            <a:ext cx="24558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1072" name="Google Shape;1072;p30"/>
          <p:cNvSpPr txBox="1">
            <a:spLocks noGrp="1"/>
          </p:cNvSpPr>
          <p:nvPr>
            <p:ph type="subTitle" idx="4"/>
          </p:nvPr>
        </p:nvSpPr>
        <p:spPr>
          <a:xfrm>
            <a:off x="4738047" y="3701513"/>
            <a:ext cx="24558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1073" name="Google Shape;1073;p30"/>
          <p:cNvGrpSpPr/>
          <p:nvPr/>
        </p:nvGrpSpPr>
        <p:grpSpPr>
          <a:xfrm rot="-2241120">
            <a:off x="8738497" y="374620"/>
            <a:ext cx="167533" cy="235734"/>
            <a:chOff x="5248950" y="2607450"/>
            <a:chExt cx="27575" cy="38800"/>
          </a:xfrm>
        </p:grpSpPr>
        <p:sp>
          <p:nvSpPr>
            <p:cNvPr id="1074" name="Google Shape;1074;p30"/>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30"/>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6" name="Google Shape;1076;p30"/>
          <p:cNvGrpSpPr/>
          <p:nvPr/>
        </p:nvGrpSpPr>
        <p:grpSpPr>
          <a:xfrm rot="-2700000">
            <a:off x="492264" y="460448"/>
            <a:ext cx="104613" cy="147198"/>
            <a:chOff x="5248950" y="2607450"/>
            <a:chExt cx="27575" cy="38800"/>
          </a:xfrm>
        </p:grpSpPr>
        <p:sp>
          <p:nvSpPr>
            <p:cNvPr id="1077" name="Google Shape;1077;p30"/>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30"/>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9" name="Google Shape;1079;p30"/>
          <p:cNvGrpSpPr/>
          <p:nvPr/>
        </p:nvGrpSpPr>
        <p:grpSpPr>
          <a:xfrm rot="3488692">
            <a:off x="3081187" y="4228750"/>
            <a:ext cx="900823" cy="1242470"/>
            <a:chOff x="330281" y="38723"/>
            <a:chExt cx="1614914" cy="2227176"/>
          </a:xfrm>
        </p:grpSpPr>
        <p:sp>
          <p:nvSpPr>
            <p:cNvPr id="1080" name="Google Shape;1080;p30"/>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30"/>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30"/>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83" name="Google Shape;1083;p30"/>
          <p:cNvSpPr/>
          <p:nvPr/>
        </p:nvSpPr>
        <p:spPr>
          <a:xfrm>
            <a:off x="5787225"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30"/>
          <p:cNvSpPr/>
          <p:nvPr/>
        </p:nvSpPr>
        <p:spPr>
          <a:xfrm>
            <a:off x="7545113" y="45308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30"/>
          <p:cNvSpPr/>
          <p:nvPr/>
        </p:nvSpPr>
        <p:spPr>
          <a:xfrm>
            <a:off x="1692500"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30"/>
          <p:cNvSpPr/>
          <p:nvPr/>
        </p:nvSpPr>
        <p:spPr>
          <a:xfrm>
            <a:off x="311700" y="34560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87" name="Google Shape;1087;p30"/>
          <p:cNvGrpSpPr/>
          <p:nvPr/>
        </p:nvGrpSpPr>
        <p:grpSpPr>
          <a:xfrm rot="3488692">
            <a:off x="-426263" y="1239987"/>
            <a:ext cx="900823" cy="1242470"/>
            <a:chOff x="330281" y="38723"/>
            <a:chExt cx="1614914" cy="2227176"/>
          </a:xfrm>
        </p:grpSpPr>
        <p:sp>
          <p:nvSpPr>
            <p:cNvPr id="1088" name="Google Shape;1088;p30"/>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30"/>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30"/>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1" name="Google Shape;1091;p30"/>
          <p:cNvGrpSpPr/>
          <p:nvPr/>
        </p:nvGrpSpPr>
        <p:grpSpPr>
          <a:xfrm rot="3488692">
            <a:off x="8748287" y="833987"/>
            <a:ext cx="900823" cy="1242470"/>
            <a:chOff x="330281" y="38723"/>
            <a:chExt cx="1614914" cy="2227176"/>
          </a:xfrm>
        </p:grpSpPr>
        <p:sp>
          <p:nvSpPr>
            <p:cNvPr id="1092" name="Google Shape;1092;p30"/>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30"/>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30"/>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5" name="Google Shape;1095;p30"/>
          <p:cNvSpPr/>
          <p:nvPr/>
        </p:nvSpPr>
        <p:spPr>
          <a:xfrm>
            <a:off x="-822700" y="426012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30"/>
          <p:cNvSpPr/>
          <p:nvPr/>
        </p:nvSpPr>
        <p:spPr>
          <a:xfrm>
            <a:off x="8431350" y="265357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30"/>
          <p:cNvSpPr/>
          <p:nvPr/>
        </p:nvSpPr>
        <p:spPr>
          <a:xfrm>
            <a:off x="1211875" y="-73467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30"/>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8"/>
        <p:cNvGrpSpPr/>
        <p:nvPr/>
      </p:nvGrpSpPr>
      <p:grpSpPr>
        <a:xfrm>
          <a:off x="0" y="0"/>
          <a:ext cx="0" cy="0"/>
          <a:chOff x="0" y="0"/>
          <a:chExt cx="0" cy="0"/>
        </a:xfrm>
      </p:grpSpPr>
      <p:sp>
        <p:nvSpPr>
          <p:cNvPr id="99" name="Google Shape;99;p4"/>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a:spcBef>
                <a:spcPts val="0"/>
              </a:spcBef>
              <a:spcAft>
                <a:spcPts val="0"/>
              </a:spcAft>
              <a:buSzPts val="3200"/>
              <a:buNone/>
              <a:defRPr b="1"/>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100" name="Google Shape;100;p4"/>
          <p:cNvSpPr txBox="1">
            <a:spLocks noGrp="1"/>
          </p:cNvSpPr>
          <p:nvPr>
            <p:ph type="body" idx="1"/>
          </p:nvPr>
        </p:nvSpPr>
        <p:spPr>
          <a:xfrm>
            <a:off x="685100" y="1152475"/>
            <a:ext cx="7773900" cy="35778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grpSp>
        <p:nvGrpSpPr>
          <p:cNvPr id="101" name="Google Shape;101;p4"/>
          <p:cNvGrpSpPr/>
          <p:nvPr/>
        </p:nvGrpSpPr>
        <p:grpSpPr>
          <a:xfrm rot="-2241120">
            <a:off x="7485409" y="374620"/>
            <a:ext cx="167533" cy="235734"/>
            <a:chOff x="5248950" y="2607450"/>
            <a:chExt cx="27575" cy="38800"/>
          </a:xfrm>
        </p:grpSpPr>
        <p:sp>
          <p:nvSpPr>
            <p:cNvPr id="102" name="Google Shape;102;p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 name="Google Shape;104;p4"/>
          <p:cNvGrpSpPr/>
          <p:nvPr/>
        </p:nvGrpSpPr>
        <p:grpSpPr>
          <a:xfrm rot="1583875">
            <a:off x="8630860" y="4521443"/>
            <a:ext cx="159799" cy="224852"/>
            <a:chOff x="5248950" y="2607450"/>
            <a:chExt cx="27575" cy="38800"/>
          </a:xfrm>
        </p:grpSpPr>
        <p:sp>
          <p:nvSpPr>
            <p:cNvPr id="105" name="Google Shape;105;p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 name="Google Shape;107;p4"/>
          <p:cNvGrpSpPr/>
          <p:nvPr/>
        </p:nvGrpSpPr>
        <p:grpSpPr>
          <a:xfrm rot="4025085">
            <a:off x="820773" y="4733536"/>
            <a:ext cx="105656" cy="148667"/>
            <a:chOff x="5248950" y="2607450"/>
            <a:chExt cx="27575" cy="38800"/>
          </a:xfrm>
        </p:grpSpPr>
        <p:sp>
          <p:nvSpPr>
            <p:cNvPr id="108" name="Google Shape;108;p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 name="Google Shape;110;p4"/>
          <p:cNvGrpSpPr/>
          <p:nvPr/>
        </p:nvGrpSpPr>
        <p:grpSpPr>
          <a:xfrm rot="-5243946">
            <a:off x="-84370" y="2241930"/>
            <a:ext cx="167534" cy="235732"/>
            <a:chOff x="5248950" y="2607450"/>
            <a:chExt cx="27575" cy="38800"/>
          </a:xfrm>
        </p:grpSpPr>
        <p:sp>
          <p:nvSpPr>
            <p:cNvPr id="111" name="Google Shape;111;p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 name="Google Shape;113;p4"/>
          <p:cNvGrpSpPr/>
          <p:nvPr/>
        </p:nvGrpSpPr>
        <p:grpSpPr>
          <a:xfrm rot="-2700000">
            <a:off x="1974639" y="463473"/>
            <a:ext cx="104613" cy="147198"/>
            <a:chOff x="5248950" y="2607450"/>
            <a:chExt cx="27575" cy="38800"/>
          </a:xfrm>
        </p:grpSpPr>
        <p:sp>
          <p:nvSpPr>
            <p:cNvPr id="114" name="Google Shape;114;p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6" name="Google Shape;116;p4"/>
          <p:cNvGrpSpPr/>
          <p:nvPr/>
        </p:nvGrpSpPr>
        <p:grpSpPr>
          <a:xfrm rot="3320916">
            <a:off x="8627169" y="1083195"/>
            <a:ext cx="104615" cy="147200"/>
            <a:chOff x="5248950" y="2607450"/>
            <a:chExt cx="27575" cy="38800"/>
          </a:xfrm>
        </p:grpSpPr>
        <p:sp>
          <p:nvSpPr>
            <p:cNvPr id="117" name="Google Shape;117;p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4"/>
          <p:cNvSpPr/>
          <p:nvPr/>
        </p:nvSpPr>
        <p:spPr>
          <a:xfrm>
            <a:off x="311700" y="432032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a:off x="7769250" y="47700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a:off x="8359425" y="4547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a:off x="8732600" y="36470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a:off x="640725" y="4992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text 3">
  <p:cSld name="CUSTOM_17">
    <p:spTree>
      <p:nvGrpSpPr>
        <p:cNvPr id="1" name="Shape 1099"/>
        <p:cNvGrpSpPr/>
        <p:nvPr/>
      </p:nvGrpSpPr>
      <p:grpSpPr>
        <a:xfrm>
          <a:off x="0" y="0"/>
          <a:ext cx="0" cy="0"/>
          <a:chOff x="0" y="0"/>
          <a:chExt cx="0" cy="0"/>
        </a:xfrm>
      </p:grpSpPr>
      <p:sp>
        <p:nvSpPr>
          <p:cNvPr id="1100" name="Google Shape;1100;p31"/>
          <p:cNvSpPr txBox="1">
            <a:spLocks noGrp="1"/>
          </p:cNvSpPr>
          <p:nvPr>
            <p:ph type="title"/>
          </p:nvPr>
        </p:nvSpPr>
        <p:spPr>
          <a:xfrm>
            <a:off x="855250" y="1226753"/>
            <a:ext cx="1940100" cy="10044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solidFill>
                  <a:schemeClr val="lt2"/>
                </a:solidFill>
              </a:defRPr>
            </a:lvl1pPr>
            <a:lvl2pPr lvl="1" rtl="0">
              <a:spcBef>
                <a:spcPts val="0"/>
              </a:spcBef>
              <a:spcAft>
                <a:spcPts val="0"/>
              </a:spcAft>
              <a:buSzPts val="3200"/>
              <a:buNone/>
              <a:defRPr>
                <a:latin typeface="Nunito"/>
                <a:ea typeface="Nunito"/>
                <a:cs typeface="Nunito"/>
                <a:sym typeface="Nunito"/>
              </a:defRPr>
            </a:lvl2pPr>
            <a:lvl3pPr lvl="2" rtl="0">
              <a:spcBef>
                <a:spcPts val="0"/>
              </a:spcBef>
              <a:spcAft>
                <a:spcPts val="0"/>
              </a:spcAft>
              <a:buSzPts val="3200"/>
              <a:buNone/>
              <a:defRPr>
                <a:latin typeface="Nunito"/>
                <a:ea typeface="Nunito"/>
                <a:cs typeface="Nunito"/>
                <a:sym typeface="Nunito"/>
              </a:defRPr>
            </a:lvl3pPr>
            <a:lvl4pPr lvl="3" rtl="0">
              <a:spcBef>
                <a:spcPts val="0"/>
              </a:spcBef>
              <a:spcAft>
                <a:spcPts val="0"/>
              </a:spcAft>
              <a:buSzPts val="3200"/>
              <a:buNone/>
              <a:defRPr>
                <a:latin typeface="Nunito"/>
                <a:ea typeface="Nunito"/>
                <a:cs typeface="Nunito"/>
                <a:sym typeface="Nunito"/>
              </a:defRPr>
            </a:lvl4pPr>
            <a:lvl5pPr lvl="4" rtl="0">
              <a:spcBef>
                <a:spcPts val="0"/>
              </a:spcBef>
              <a:spcAft>
                <a:spcPts val="0"/>
              </a:spcAft>
              <a:buSzPts val="3200"/>
              <a:buNone/>
              <a:defRPr>
                <a:latin typeface="Nunito"/>
                <a:ea typeface="Nunito"/>
                <a:cs typeface="Nunito"/>
                <a:sym typeface="Nunito"/>
              </a:defRPr>
            </a:lvl5pPr>
            <a:lvl6pPr lvl="5" rtl="0">
              <a:spcBef>
                <a:spcPts val="0"/>
              </a:spcBef>
              <a:spcAft>
                <a:spcPts val="0"/>
              </a:spcAft>
              <a:buSzPts val="3200"/>
              <a:buNone/>
              <a:defRPr>
                <a:latin typeface="Nunito"/>
                <a:ea typeface="Nunito"/>
                <a:cs typeface="Nunito"/>
                <a:sym typeface="Nunito"/>
              </a:defRPr>
            </a:lvl6pPr>
            <a:lvl7pPr lvl="6" rtl="0">
              <a:spcBef>
                <a:spcPts val="0"/>
              </a:spcBef>
              <a:spcAft>
                <a:spcPts val="0"/>
              </a:spcAft>
              <a:buSzPts val="3200"/>
              <a:buNone/>
              <a:defRPr>
                <a:latin typeface="Nunito"/>
                <a:ea typeface="Nunito"/>
                <a:cs typeface="Nunito"/>
                <a:sym typeface="Nunito"/>
              </a:defRPr>
            </a:lvl7pPr>
            <a:lvl8pPr lvl="7" rtl="0">
              <a:spcBef>
                <a:spcPts val="0"/>
              </a:spcBef>
              <a:spcAft>
                <a:spcPts val="0"/>
              </a:spcAft>
              <a:buSzPts val="3200"/>
              <a:buNone/>
              <a:defRPr>
                <a:latin typeface="Nunito"/>
                <a:ea typeface="Nunito"/>
                <a:cs typeface="Nunito"/>
                <a:sym typeface="Nunito"/>
              </a:defRPr>
            </a:lvl8pPr>
            <a:lvl9pPr lvl="8" rtl="0">
              <a:spcBef>
                <a:spcPts val="0"/>
              </a:spcBef>
              <a:spcAft>
                <a:spcPts val="0"/>
              </a:spcAft>
              <a:buSzPts val="3200"/>
              <a:buNone/>
              <a:defRPr>
                <a:latin typeface="Nunito"/>
                <a:ea typeface="Nunito"/>
                <a:cs typeface="Nunito"/>
                <a:sym typeface="Nunito"/>
              </a:defRPr>
            </a:lvl9pPr>
          </a:lstStyle>
          <a:p>
            <a:endParaRPr/>
          </a:p>
        </p:txBody>
      </p:sp>
      <p:sp>
        <p:nvSpPr>
          <p:cNvPr id="1101" name="Google Shape;1101;p31"/>
          <p:cNvSpPr txBox="1">
            <a:spLocks noGrp="1"/>
          </p:cNvSpPr>
          <p:nvPr>
            <p:ph type="subTitle" idx="1"/>
          </p:nvPr>
        </p:nvSpPr>
        <p:spPr>
          <a:xfrm>
            <a:off x="855250" y="2720475"/>
            <a:ext cx="3472200" cy="10044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1102" name="Google Shape;1102;p31"/>
          <p:cNvGrpSpPr/>
          <p:nvPr/>
        </p:nvGrpSpPr>
        <p:grpSpPr>
          <a:xfrm rot="-2241120">
            <a:off x="8738497" y="374620"/>
            <a:ext cx="167533" cy="235734"/>
            <a:chOff x="5248950" y="2607450"/>
            <a:chExt cx="27575" cy="38800"/>
          </a:xfrm>
        </p:grpSpPr>
        <p:sp>
          <p:nvSpPr>
            <p:cNvPr id="1103" name="Google Shape;1103;p31"/>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31"/>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5" name="Google Shape;1105;p31"/>
          <p:cNvGrpSpPr/>
          <p:nvPr/>
        </p:nvGrpSpPr>
        <p:grpSpPr>
          <a:xfrm rot="-2700000">
            <a:off x="492264" y="460448"/>
            <a:ext cx="104613" cy="147198"/>
            <a:chOff x="5248950" y="2607450"/>
            <a:chExt cx="27575" cy="38800"/>
          </a:xfrm>
        </p:grpSpPr>
        <p:sp>
          <p:nvSpPr>
            <p:cNvPr id="1106" name="Google Shape;1106;p31"/>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31"/>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8" name="Google Shape;1108;p31"/>
          <p:cNvGrpSpPr/>
          <p:nvPr/>
        </p:nvGrpSpPr>
        <p:grpSpPr>
          <a:xfrm rot="3488692">
            <a:off x="3920212" y="4108050"/>
            <a:ext cx="900823" cy="1242470"/>
            <a:chOff x="330281" y="38723"/>
            <a:chExt cx="1614914" cy="2227176"/>
          </a:xfrm>
        </p:grpSpPr>
        <p:sp>
          <p:nvSpPr>
            <p:cNvPr id="1109" name="Google Shape;1109;p31"/>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31"/>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31"/>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2" name="Google Shape;1112;p31"/>
          <p:cNvSpPr/>
          <p:nvPr/>
        </p:nvSpPr>
        <p:spPr>
          <a:xfrm>
            <a:off x="5787225"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31"/>
          <p:cNvSpPr/>
          <p:nvPr/>
        </p:nvSpPr>
        <p:spPr>
          <a:xfrm>
            <a:off x="6615563" y="45308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31"/>
          <p:cNvSpPr/>
          <p:nvPr/>
        </p:nvSpPr>
        <p:spPr>
          <a:xfrm>
            <a:off x="3933750" y="39431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31"/>
          <p:cNvSpPr/>
          <p:nvPr/>
        </p:nvSpPr>
        <p:spPr>
          <a:xfrm>
            <a:off x="311700" y="34560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6" name="Google Shape;1116;p31"/>
          <p:cNvGrpSpPr/>
          <p:nvPr/>
        </p:nvGrpSpPr>
        <p:grpSpPr>
          <a:xfrm rot="3488692">
            <a:off x="3612087" y="89287"/>
            <a:ext cx="900823" cy="1242470"/>
            <a:chOff x="330281" y="38723"/>
            <a:chExt cx="1614914" cy="2227176"/>
          </a:xfrm>
        </p:grpSpPr>
        <p:sp>
          <p:nvSpPr>
            <p:cNvPr id="1117" name="Google Shape;1117;p31"/>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31"/>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31"/>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0" name="Google Shape;1120;p31"/>
          <p:cNvGrpSpPr/>
          <p:nvPr/>
        </p:nvGrpSpPr>
        <p:grpSpPr>
          <a:xfrm rot="3488692">
            <a:off x="8748287" y="833987"/>
            <a:ext cx="900823" cy="1242470"/>
            <a:chOff x="330281" y="38723"/>
            <a:chExt cx="1614914" cy="2227176"/>
          </a:xfrm>
        </p:grpSpPr>
        <p:sp>
          <p:nvSpPr>
            <p:cNvPr id="1121" name="Google Shape;1121;p31"/>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31"/>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31"/>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4" name="Google Shape;1124;p31"/>
          <p:cNvGrpSpPr/>
          <p:nvPr/>
        </p:nvGrpSpPr>
        <p:grpSpPr>
          <a:xfrm>
            <a:off x="-499293" y="4106018"/>
            <a:ext cx="3275298" cy="1153214"/>
            <a:chOff x="5142175" y="4369850"/>
            <a:chExt cx="1625700" cy="572400"/>
          </a:xfrm>
        </p:grpSpPr>
        <p:sp>
          <p:nvSpPr>
            <p:cNvPr id="1125" name="Google Shape;1125;p31"/>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31"/>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31"/>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31"/>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31"/>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0" name="Google Shape;1130;p31"/>
          <p:cNvGrpSpPr/>
          <p:nvPr/>
        </p:nvGrpSpPr>
        <p:grpSpPr>
          <a:xfrm rot="295930">
            <a:off x="7227626" y="2582946"/>
            <a:ext cx="2658545" cy="5477844"/>
            <a:chOff x="6239025" y="396475"/>
            <a:chExt cx="480900" cy="990825"/>
          </a:xfrm>
        </p:grpSpPr>
        <p:sp>
          <p:nvSpPr>
            <p:cNvPr id="1131" name="Google Shape;1131;p31"/>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31"/>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31"/>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31"/>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31"/>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31"/>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31"/>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31"/>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31"/>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text 4">
  <p:cSld name="CUSTOM_17_1">
    <p:spTree>
      <p:nvGrpSpPr>
        <p:cNvPr id="1" name="Shape 1140"/>
        <p:cNvGrpSpPr/>
        <p:nvPr/>
      </p:nvGrpSpPr>
      <p:grpSpPr>
        <a:xfrm>
          <a:off x="0" y="0"/>
          <a:ext cx="0" cy="0"/>
          <a:chOff x="0" y="0"/>
          <a:chExt cx="0" cy="0"/>
        </a:xfrm>
      </p:grpSpPr>
      <p:sp>
        <p:nvSpPr>
          <p:cNvPr id="1141" name="Google Shape;1141;p32"/>
          <p:cNvSpPr txBox="1">
            <a:spLocks noGrp="1"/>
          </p:cNvSpPr>
          <p:nvPr>
            <p:ph type="title"/>
          </p:nvPr>
        </p:nvSpPr>
        <p:spPr>
          <a:xfrm>
            <a:off x="5558625" y="1508210"/>
            <a:ext cx="2542800" cy="1065900"/>
          </a:xfrm>
          <a:prstGeom prst="rect">
            <a:avLst/>
          </a:prstGeom>
        </p:spPr>
        <p:txBody>
          <a:bodyPr spcFirstLastPara="1" wrap="square" lIns="91425" tIns="91425" rIns="91425" bIns="91425" anchor="ctr" anchorCtr="0">
            <a:noAutofit/>
          </a:bodyPr>
          <a:lstStyle>
            <a:lvl1pPr lvl="0" algn="r" rtl="0">
              <a:lnSpc>
                <a:spcPct val="97900"/>
              </a:lnSpc>
              <a:spcBef>
                <a:spcPts val="0"/>
              </a:spcBef>
              <a:spcAft>
                <a:spcPts val="0"/>
              </a:spcAft>
              <a:buSzPts val="3200"/>
              <a:buNone/>
              <a:defRPr>
                <a:solidFill>
                  <a:schemeClr val="lt2"/>
                </a:solidFill>
              </a:defRPr>
            </a:lvl1pPr>
            <a:lvl2pPr lvl="1" rtl="0">
              <a:spcBef>
                <a:spcPts val="0"/>
              </a:spcBef>
              <a:spcAft>
                <a:spcPts val="0"/>
              </a:spcAft>
              <a:buSzPts val="3200"/>
              <a:buNone/>
              <a:defRPr>
                <a:latin typeface="Nunito"/>
                <a:ea typeface="Nunito"/>
                <a:cs typeface="Nunito"/>
                <a:sym typeface="Nunito"/>
              </a:defRPr>
            </a:lvl2pPr>
            <a:lvl3pPr lvl="2" rtl="0">
              <a:spcBef>
                <a:spcPts val="0"/>
              </a:spcBef>
              <a:spcAft>
                <a:spcPts val="0"/>
              </a:spcAft>
              <a:buSzPts val="3200"/>
              <a:buNone/>
              <a:defRPr>
                <a:latin typeface="Nunito"/>
                <a:ea typeface="Nunito"/>
                <a:cs typeface="Nunito"/>
                <a:sym typeface="Nunito"/>
              </a:defRPr>
            </a:lvl3pPr>
            <a:lvl4pPr lvl="3" rtl="0">
              <a:spcBef>
                <a:spcPts val="0"/>
              </a:spcBef>
              <a:spcAft>
                <a:spcPts val="0"/>
              </a:spcAft>
              <a:buSzPts val="3200"/>
              <a:buNone/>
              <a:defRPr>
                <a:latin typeface="Nunito"/>
                <a:ea typeface="Nunito"/>
                <a:cs typeface="Nunito"/>
                <a:sym typeface="Nunito"/>
              </a:defRPr>
            </a:lvl4pPr>
            <a:lvl5pPr lvl="4" rtl="0">
              <a:spcBef>
                <a:spcPts val="0"/>
              </a:spcBef>
              <a:spcAft>
                <a:spcPts val="0"/>
              </a:spcAft>
              <a:buSzPts val="3200"/>
              <a:buNone/>
              <a:defRPr>
                <a:latin typeface="Nunito"/>
                <a:ea typeface="Nunito"/>
                <a:cs typeface="Nunito"/>
                <a:sym typeface="Nunito"/>
              </a:defRPr>
            </a:lvl5pPr>
            <a:lvl6pPr lvl="5" rtl="0">
              <a:spcBef>
                <a:spcPts val="0"/>
              </a:spcBef>
              <a:spcAft>
                <a:spcPts val="0"/>
              </a:spcAft>
              <a:buSzPts val="3200"/>
              <a:buNone/>
              <a:defRPr>
                <a:latin typeface="Nunito"/>
                <a:ea typeface="Nunito"/>
                <a:cs typeface="Nunito"/>
                <a:sym typeface="Nunito"/>
              </a:defRPr>
            </a:lvl6pPr>
            <a:lvl7pPr lvl="6" rtl="0">
              <a:spcBef>
                <a:spcPts val="0"/>
              </a:spcBef>
              <a:spcAft>
                <a:spcPts val="0"/>
              </a:spcAft>
              <a:buSzPts val="3200"/>
              <a:buNone/>
              <a:defRPr>
                <a:latin typeface="Nunito"/>
                <a:ea typeface="Nunito"/>
                <a:cs typeface="Nunito"/>
                <a:sym typeface="Nunito"/>
              </a:defRPr>
            </a:lvl7pPr>
            <a:lvl8pPr lvl="7" rtl="0">
              <a:spcBef>
                <a:spcPts val="0"/>
              </a:spcBef>
              <a:spcAft>
                <a:spcPts val="0"/>
              </a:spcAft>
              <a:buSzPts val="3200"/>
              <a:buNone/>
              <a:defRPr>
                <a:latin typeface="Nunito"/>
                <a:ea typeface="Nunito"/>
                <a:cs typeface="Nunito"/>
                <a:sym typeface="Nunito"/>
              </a:defRPr>
            </a:lvl8pPr>
            <a:lvl9pPr lvl="8" rtl="0">
              <a:spcBef>
                <a:spcPts val="0"/>
              </a:spcBef>
              <a:spcAft>
                <a:spcPts val="0"/>
              </a:spcAft>
              <a:buSzPts val="3200"/>
              <a:buNone/>
              <a:defRPr>
                <a:latin typeface="Nunito"/>
                <a:ea typeface="Nunito"/>
                <a:cs typeface="Nunito"/>
                <a:sym typeface="Nunito"/>
              </a:defRPr>
            </a:lvl9pPr>
          </a:lstStyle>
          <a:p>
            <a:endParaRPr/>
          </a:p>
        </p:txBody>
      </p:sp>
      <p:sp>
        <p:nvSpPr>
          <p:cNvPr id="1142" name="Google Shape;1142;p32"/>
          <p:cNvSpPr txBox="1">
            <a:spLocks noGrp="1"/>
          </p:cNvSpPr>
          <p:nvPr>
            <p:ph type="subTitle" idx="1"/>
          </p:nvPr>
        </p:nvSpPr>
        <p:spPr>
          <a:xfrm>
            <a:off x="4472125" y="2714275"/>
            <a:ext cx="3629400" cy="9969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1143" name="Google Shape;1143;p32"/>
          <p:cNvGrpSpPr/>
          <p:nvPr/>
        </p:nvGrpSpPr>
        <p:grpSpPr>
          <a:xfrm rot="-2241120">
            <a:off x="8738497" y="374620"/>
            <a:ext cx="167533" cy="235734"/>
            <a:chOff x="5248950" y="2607450"/>
            <a:chExt cx="27575" cy="38800"/>
          </a:xfrm>
        </p:grpSpPr>
        <p:sp>
          <p:nvSpPr>
            <p:cNvPr id="1144" name="Google Shape;1144;p32"/>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32"/>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6" name="Google Shape;1146;p32"/>
          <p:cNvGrpSpPr/>
          <p:nvPr/>
        </p:nvGrpSpPr>
        <p:grpSpPr>
          <a:xfrm rot="-2700000">
            <a:off x="492264" y="460448"/>
            <a:ext cx="104613" cy="147198"/>
            <a:chOff x="5248950" y="2607450"/>
            <a:chExt cx="27575" cy="38800"/>
          </a:xfrm>
        </p:grpSpPr>
        <p:sp>
          <p:nvSpPr>
            <p:cNvPr id="1147" name="Google Shape;1147;p32"/>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32"/>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9" name="Google Shape;1149;p32"/>
          <p:cNvGrpSpPr/>
          <p:nvPr/>
        </p:nvGrpSpPr>
        <p:grpSpPr>
          <a:xfrm rot="3488692">
            <a:off x="3920212" y="4108050"/>
            <a:ext cx="900823" cy="1242470"/>
            <a:chOff x="330281" y="38723"/>
            <a:chExt cx="1614914" cy="2227176"/>
          </a:xfrm>
        </p:grpSpPr>
        <p:sp>
          <p:nvSpPr>
            <p:cNvPr id="1150" name="Google Shape;1150;p32"/>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32"/>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32"/>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3" name="Google Shape;1153;p32"/>
          <p:cNvSpPr/>
          <p:nvPr/>
        </p:nvSpPr>
        <p:spPr>
          <a:xfrm>
            <a:off x="5787225"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32"/>
          <p:cNvSpPr/>
          <p:nvPr/>
        </p:nvSpPr>
        <p:spPr>
          <a:xfrm>
            <a:off x="7545113" y="45308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32"/>
          <p:cNvSpPr/>
          <p:nvPr/>
        </p:nvSpPr>
        <p:spPr>
          <a:xfrm>
            <a:off x="1692500"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32"/>
          <p:cNvSpPr/>
          <p:nvPr/>
        </p:nvSpPr>
        <p:spPr>
          <a:xfrm>
            <a:off x="311700" y="34560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7" name="Google Shape;1157;p32"/>
          <p:cNvGrpSpPr/>
          <p:nvPr/>
        </p:nvGrpSpPr>
        <p:grpSpPr>
          <a:xfrm rot="3488692">
            <a:off x="-426263" y="1239987"/>
            <a:ext cx="900823" cy="1242470"/>
            <a:chOff x="330281" y="38723"/>
            <a:chExt cx="1614914" cy="2227176"/>
          </a:xfrm>
        </p:grpSpPr>
        <p:sp>
          <p:nvSpPr>
            <p:cNvPr id="1158" name="Google Shape;1158;p32"/>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32"/>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32"/>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61" name="Google Shape;1161;p32"/>
          <p:cNvGrpSpPr/>
          <p:nvPr/>
        </p:nvGrpSpPr>
        <p:grpSpPr>
          <a:xfrm rot="3488692">
            <a:off x="4803187" y="250987"/>
            <a:ext cx="900823" cy="1242470"/>
            <a:chOff x="330281" y="38723"/>
            <a:chExt cx="1614914" cy="2227176"/>
          </a:xfrm>
        </p:grpSpPr>
        <p:sp>
          <p:nvSpPr>
            <p:cNvPr id="1162" name="Google Shape;1162;p32"/>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32"/>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32"/>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65" name="Google Shape;1165;p32"/>
          <p:cNvGrpSpPr/>
          <p:nvPr/>
        </p:nvGrpSpPr>
        <p:grpSpPr>
          <a:xfrm rot="295930">
            <a:off x="-1305124" y="2675896"/>
            <a:ext cx="2658545" cy="5477844"/>
            <a:chOff x="6239025" y="396475"/>
            <a:chExt cx="480900" cy="990825"/>
          </a:xfrm>
        </p:grpSpPr>
        <p:sp>
          <p:nvSpPr>
            <p:cNvPr id="1166" name="Google Shape;1166;p32"/>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32"/>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32"/>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32"/>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32"/>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32"/>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32"/>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32"/>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32"/>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5" name="Google Shape;1175;p32"/>
          <p:cNvSpPr/>
          <p:nvPr/>
        </p:nvSpPr>
        <p:spPr>
          <a:xfrm>
            <a:off x="8431350" y="353167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text 5">
  <p:cSld name="CUSTOM_17_2">
    <p:spTree>
      <p:nvGrpSpPr>
        <p:cNvPr id="1" name="Shape 1176"/>
        <p:cNvGrpSpPr/>
        <p:nvPr/>
      </p:nvGrpSpPr>
      <p:grpSpPr>
        <a:xfrm>
          <a:off x="0" y="0"/>
          <a:ext cx="0" cy="0"/>
          <a:chOff x="0" y="0"/>
          <a:chExt cx="0" cy="0"/>
        </a:xfrm>
      </p:grpSpPr>
      <p:sp>
        <p:nvSpPr>
          <p:cNvPr id="1177" name="Google Shape;1177;p33"/>
          <p:cNvSpPr txBox="1">
            <a:spLocks noGrp="1"/>
          </p:cNvSpPr>
          <p:nvPr>
            <p:ph type="title"/>
          </p:nvPr>
        </p:nvSpPr>
        <p:spPr>
          <a:xfrm>
            <a:off x="1007650" y="1703863"/>
            <a:ext cx="2625300" cy="6726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solidFill>
                  <a:schemeClr val="lt2"/>
                </a:solidFill>
              </a:defRPr>
            </a:lvl1pPr>
            <a:lvl2pPr lvl="1" rtl="0">
              <a:spcBef>
                <a:spcPts val="0"/>
              </a:spcBef>
              <a:spcAft>
                <a:spcPts val="0"/>
              </a:spcAft>
              <a:buSzPts val="3200"/>
              <a:buNone/>
              <a:defRPr>
                <a:latin typeface="Nunito"/>
                <a:ea typeface="Nunito"/>
                <a:cs typeface="Nunito"/>
                <a:sym typeface="Nunito"/>
              </a:defRPr>
            </a:lvl2pPr>
            <a:lvl3pPr lvl="2" rtl="0">
              <a:spcBef>
                <a:spcPts val="0"/>
              </a:spcBef>
              <a:spcAft>
                <a:spcPts val="0"/>
              </a:spcAft>
              <a:buSzPts val="3200"/>
              <a:buNone/>
              <a:defRPr>
                <a:latin typeface="Nunito"/>
                <a:ea typeface="Nunito"/>
                <a:cs typeface="Nunito"/>
                <a:sym typeface="Nunito"/>
              </a:defRPr>
            </a:lvl3pPr>
            <a:lvl4pPr lvl="3" rtl="0">
              <a:spcBef>
                <a:spcPts val="0"/>
              </a:spcBef>
              <a:spcAft>
                <a:spcPts val="0"/>
              </a:spcAft>
              <a:buSzPts val="3200"/>
              <a:buNone/>
              <a:defRPr>
                <a:latin typeface="Nunito"/>
                <a:ea typeface="Nunito"/>
                <a:cs typeface="Nunito"/>
                <a:sym typeface="Nunito"/>
              </a:defRPr>
            </a:lvl4pPr>
            <a:lvl5pPr lvl="4" rtl="0">
              <a:spcBef>
                <a:spcPts val="0"/>
              </a:spcBef>
              <a:spcAft>
                <a:spcPts val="0"/>
              </a:spcAft>
              <a:buSzPts val="3200"/>
              <a:buNone/>
              <a:defRPr>
                <a:latin typeface="Nunito"/>
                <a:ea typeface="Nunito"/>
                <a:cs typeface="Nunito"/>
                <a:sym typeface="Nunito"/>
              </a:defRPr>
            </a:lvl5pPr>
            <a:lvl6pPr lvl="5" rtl="0">
              <a:spcBef>
                <a:spcPts val="0"/>
              </a:spcBef>
              <a:spcAft>
                <a:spcPts val="0"/>
              </a:spcAft>
              <a:buSzPts val="3200"/>
              <a:buNone/>
              <a:defRPr>
                <a:latin typeface="Nunito"/>
                <a:ea typeface="Nunito"/>
                <a:cs typeface="Nunito"/>
                <a:sym typeface="Nunito"/>
              </a:defRPr>
            </a:lvl6pPr>
            <a:lvl7pPr lvl="6" rtl="0">
              <a:spcBef>
                <a:spcPts val="0"/>
              </a:spcBef>
              <a:spcAft>
                <a:spcPts val="0"/>
              </a:spcAft>
              <a:buSzPts val="3200"/>
              <a:buNone/>
              <a:defRPr>
                <a:latin typeface="Nunito"/>
                <a:ea typeface="Nunito"/>
                <a:cs typeface="Nunito"/>
                <a:sym typeface="Nunito"/>
              </a:defRPr>
            </a:lvl7pPr>
            <a:lvl8pPr lvl="7" rtl="0">
              <a:spcBef>
                <a:spcPts val="0"/>
              </a:spcBef>
              <a:spcAft>
                <a:spcPts val="0"/>
              </a:spcAft>
              <a:buSzPts val="3200"/>
              <a:buNone/>
              <a:defRPr>
                <a:latin typeface="Nunito"/>
                <a:ea typeface="Nunito"/>
                <a:cs typeface="Nunito"/>
                <a:sym typeface="Nunito"/>
              </a:defRPr>
            </a:lvl8pPr>
            <a:lvl9pPr lvl="8" rtl="0">
              <a:spcBef>
                <a:spcPts val="0"/>
              </a:spcBef>
              <a:spcAft>
                <a:spcPts val="0"/>
              </a:spcAft>
              <a:buSzPts val="3200"/>
              <a:buNone/>
              <a:defRPr>
                <a:latin typeface="Nunito"/>
                <a:ea typeface="Nunito"/>
                <a:cs typeface="Nunito"/>
                <a:sym typeface="Nunito"/>
              </a:defRPr>
            </a:lvl9pPr>
          </a:lstStyle>
          <a:p>
            <a:endParaRPr/>
          </a:p>
        </p:txBody>
      </p:sp>
      <p:sp>
        <p:nvSpPr>
          <p:cNvPr id="1178" name="Google Shape;1178;p33"/>
          <p:cNvSpPr txBox="1">
            <a:spLocks noGrp="1"/>
          </p:cNvSpPr>
          <p:nvPr>
            <p:ph type="subTitle" idx="1"/>
          </p:nvPr>
        </p:nvSpPr>
        <p:spPr>
          <a:xfrm>
            <a:off x="1007650" y="2716587"/>
            <a:ext cx="3513600" cy="1002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1179" name="Google Shape;1179;p33"/>
          <p:cNvGrpSpPr/>
          <p:nvPr/>
        </p:nvGrpSpPr>
        <p:grpSpPr>
          <a:xfrm rot="-2241120">
            <a:off x="8738497" y="374620"/>
            <a:ext cx="167533" cy="235734"/>
            <a:chOff x="5248950" y="2607450"/>
            <a:chExt cx="27575" cy="38800"/>
          </a:xfrm>
        </p:grpSpPr>
        <p:sp>
          <p:nvSpPr>
            <p:cNvPr id="1180" name="Google Shape;1180;p3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3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2" name="Google Shape;1182;p33"/>
          <p:cNvGrpSpPr/>
          <p:nvPr/>
        </p:nvGrpSpPr>
        <p:grpSpPr>
          <a:xfrm rot="-2700000">
            <a:off x="492264" y="460448"/>
            <a:ext cx="104613" cy="147198"/>
            <a:chOff x="5248950" y="2607450"/>
            <a:chExt cx="27575" cy="38800"/>
          </a:xfrm>
        </p:grpSpPr>
        <p:sp>
          <p:nvSpPr>
            <p:cNvPr id="1183" name="Google Shape;1183;p33"/>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33"/>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5" name="Google Shape;1185;p33"/>
          <p:cNvGrpSpPr/>
          <p:nvPr/>
        </p:nvGrpSpPr>
        <p:grpSpPr>
          <a:xfrm rot="3488692">
            <a:off x="3662012" y="4108062"/>
            <a:ext cx="900823" cy="1242470"/>
            <a:chOff x="330281" y="38723"/>
            <a:chExt cx="1614914" cy="2227176"/>
          </a:xfrm>
        </p:grpSpPr>
        <p:sp>
          <p:nvSpPr>
            <p:cNvPr id="1186" name="Google Shape;1186;p3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3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3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89" name="Google Shape;1189;p33"/>
          <p:cNvSpPr/>
          <p:nvPr/>
        </p:nvSpPr>
        <p:spPr>
          <a:xfrm>
            <a:off x="3029550" y="41845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33"/>
          <p:cNvSpPr/>
          <p:nvPr/>
        </p:nvSpPr>
        <p:spPr>
          <a:xfrm>
            <a:off x="3605288" y="8265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33"/>
          <p:cNvSpPr/>
          <p:nvPr/>
        </p:nvSpPr>
        <p:spPr>
          <a:xfrm>
            <a:off x="5596600" y="45686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33"/>
          <p:cNvSpPr/>
          <p:nvPr/>
        </p:nvSpPr>
        <p:spPr>
          <a:xfrm>
            <a:off x="311700" y="34560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3" name="Google Shape;1193;p33"/>
          <p:cNvGrpSpPr/>
          <p:nvPr/>
        </p:nvGrpSpPr>
        <p:grpSpPr>
          <a:xfrm rot="3488692">
            <a:off x="-360488" y="712362"/>
            <a:ext cx="900823" cy="1242470"/>
            <a:chOff x="330281" y="38723"/>
            <a:chExt cx="1614914" cy="2227176"/>
          </a:xfrm>
        </p:grpSpPr>
        <p:sp>
          <p:nvSpPr>
            <p:cNvPr id="1194" name="Google Shape;1194;p3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3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3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7" name="Google Shape;1197;p33"/>
          <p:cNvGrpSpPr/>
          <p:nvPr/>
        </p:nvGrpSpPr>
        <p:grpSpPr>
          <a:xfrm rot="3488692">
            <a:off x="8748287" y="833987"/>
            <a:ext cx="900823" cy="1242470"/>
            <a:chOff x="330281" y="38723"/>
            <a:chExt cx="1614914" cy="2227176"/>
          </a:xfrm>
        </p:grpSpPr>
        <p:sp>
          <p:nvSpPr>
            <p:cNvPr id="1198" name="Google Shape;1198;p33"/>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33"/>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33"/>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1" name="Google Shape;1201;p33"/>
          <p:cNvGrpSpPr/>
          <p:nvPr/>
        </p:nvGrpSpPr>
        <p:grpSpPr>
          <a:xfrm>
            <a:off x="-824743" y="4029818"/>
            <a:ext cx="3275298" cy="1153214"/>
            <a:chOff x="5142175" y="4369850"/>
            <a:chExt cx="1625700" cy="572400"/>
          </a:xfrm>
        </p:grpSpPr>
        <p:sp>
          <p:nvSpPr>
            <p:cNvPr id="1202" name="Google Shape;1202;p33"/>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33"/>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33"/>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33"/>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33"/>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7" name="Google Shape;1207;p33"/>
          <p:cNvGrpSpPr/>
          <p:nvPr/>
        </p:nvGrpSpPr>
        <p:grpSpPr>
          <a:xfrm rot="295930">
            <a:off x="6938451" y="1990358"/>
            <a:ext cx="2658545" cy="5477844"/>
            <a:chOff x="6239025" y="396475"/>
            <a:chExt cx="480900" cy="990825"/>
          </a:xfrm>
        </p:grpSpPr>
        <p:sp>
          <p:nvSpPr>
            <p:cNvPr id="1208" name="Google Shape;1208;p33"/>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33"/>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33"/>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33"/>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33"/>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33"/>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33"/>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33"/>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33"/>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hanks">
  <p:cSld name="CUSTOM_17_2_1">
    <p:spTree>
      <p:nvGrpSpPr>
        <p:cNvPr id="1" name="Shape 1217"/>
        <p:cNvGrpSpPr/>
        <p:nvPr/>
      </p:nvGrpSpPr>
      <p:grpSpPr>
        <a:xfrm>
          <a:off x="0" y="0"/>
          <a:ext cx="0" cy="0"/>
          <a:chOff x="0" y="0"/>
          <a:chExt cx="0" cy="0"/>
        </a:xfrm>
      </p:grpSpPr>
      <p:sp>
        <p:nvSpPr>
          <p:cNvPr id="1218" name="Google Shape;1218;p34"/>
          <p:cNvSpPr txBox="1">
            <a:spLocks noGrp="1"/>
          </p:cNvSpPr>
          <p:nvPr>
            <p:ph type="title"/>
          </p:nvPr>
        </p:nvSpPr>
        <p:spPr>
          <a:xfrm>
            <a:off x="2274325" y="623150"/>
            <a:ext cx="4595400" cy="850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200"/>
              <a:buNone/>
              <a:defRPr sz="9000"/>
            </a:lvl1pPr>
            <a:lvl2pPr lvl="1" algn="ctr" rtl="0">
              <a:spcBef>
                <a:spcPts val="0"/>
              </a:spcBef>
              <a:spcAft>
                <a:spcPts val="0"/>
              </a:spcAft>
              <a:buSzPts val="3200"/>
              <a:buNone/>
              <a:defRPr>
                <a:latin typeface="Nunito"/>
                <a:ea typeface="Nunito"/>
                <a:cs typeface="Nunito"/>
                <a:sym typeface="Nunito"/>
              </a:defRPr>
            </a:lvl2pPr>
            <a:lvl3pPr lvl="2" algn="ctr" rtl="0">
              <a:spcBef>
                <a:spcPts val="0"/>
              </a:spcBef>
              <a:spcAft>
                <a:spcPts val="0"/>
              </a:spcAft>
              <a:buSzPts val="3200"/>
              <a:buNone/>
              <a:defRPr>
                <a:latin typeface="Nunito"/>
                <a:ea typeface="Nunito"/>
                <a:cs typeface="Nunito"/>
                <a:sym typeface="Nunito"/>
              </a:defRPr>
            </a:lvl3pPr>
            <a:lvl4pPr lvl="3" algn="ctr" rtl="0">
              <a:spcBef>
                <a:spcPts val="0"/>
              </a:spcBef>
              <a:spcAft>
                <a:spcPts val="0"/>
              </a:spcAft>
              <a:buSzPts val="3200"/>
              <a:buNone/>
              <a:defRPr>
                <a:latin typeface="Nunito"/>
                <a:ea typeface="Nunito"/>
                <a:cs typeface="Nunito"/>
                <a:sym typeface="Nunito"/>
              </a:defRPr>
            </a:lvl4pPr>
            <a:lvl5pPr lvl="4" algn="ctr" rtl="0">
              <a:spcBef>
                <a:spcPts val="0"/>
              </a:spcBef>
              <a:spcAft>
                <a:spcPts val="0"/>
              </a:spcAft>
              <a:buSzPts val="3200"/>
              <a:buNone/>
              <a:defRPr>
                <a:latin typeface="Nunito"/>
                <a:ea typeface="Nunito"/>
                <a:cs typeface="Nunito"/>
                <a:sym typeface="Nunito"/>
              </a:defRPr>
            </a:lvl5pPr>
            <a:lvl6pPr lvl="5" algn="ctr" rtl="0">
              <a:spcBef>
                <a:spcPts val="0"/>
              </a:spcBef>
              <a:spcAft>
                <a:spcPts val="0"/>
              </a:spcAft>
              <a:buSzPts val="3200"/>
              <a:buNone/>
              <a:defRPr>
                <a:latin typeface="Nunito"/>
                <a:ea typeface="Nunito"/>
                <a:cs typeface="Nunito"/>
                <a:sym typeface="Nunito"/>
              </a:defRPr>
            </a:lvl6pPr>
            <a:lvl7pPr lvl="6" algn="ctr" rtl="0">
              <a:spcBef>
                <a:spcPts val="0"/>
              </a:spcBef>
              <a:spcAft>
                <a:spcPts val="0"/>
              </a:spcAft>
              <a:buSzPts val="3200"/>
              <a:buNone/>
              <a:defRPr>
                <a:latin typeface="Nunito"/>
                <a:ea typeface="Nunito"/>
                <a:cs typeface="Nunito"/>
                <a:sym typeface="Nunito"/>
              </a:defRPr>
            </a:lvl7pPr>
            <a:lvl8pPr lvl="7" algn="ctr" rtl="0">
              <a:spcBef>
                <a:spcPts val="0"/>
              </a:spcBef>
              <a:spcAft>
                <a:spcPts val="0"/>
              </a:spcAft>
              <a:buSzPts val="3200"/>
              <a:buNone/>
              <a:defRPr>
                <a:latin typeface="Nunito"/>
                <a:ea typeface="Nunito"/>
                <a:cs typeface="Nunito"/>
                <a:sym typeface="Nunito"/>
              </a:defRPr>
            </a:lvl8pPr>
            <a:lvl9pPr lvl="8" algn="ctr" rtl="0">
              <a:spcBef>
                <a:spcPts val="0"/>
              </a:spcBef>
              <a:spcAft>
                <a:spcPts val="0"/>
              </a:spcAft>
              <a:buSzPts val="3200"/>
              <a:buNone/>
              <a:defRPr>
                <a:latin typeface="Nunito"/>
                <a:ea typeface="Nunito"/>
                <a:cs typeface="Nunito"/>
                <a:sym typeface="Nunito"/>
              </a:defRPr>
            </a:lvl9pPr>
          </a:lstStyle>
          <a:p>
            <a:endParaRPr/>
          </a:p>
        </p:txBody>
      </p:sp>
      <p:sp>
        <p:nvSpPr>
          <p:cNvPr id="1219" name="Google Shape;1219;p34"/>
          <p:cNvSpPr txBox="1">
            <a:spLocks noGrp="1"/>
          </p:cNvSpPr>
          <p:nvPr>
            <p:ph type="subTitle" idx="1"/>
          </p:nvPr>
        </p:nvSpPr>
        <p:spPr>
          <a:xfrm>
            <a:off x="1556850" y="1843425"/>
            <a:ext cx="6030300" cy="591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1220" name="Google Shape;1220;p34"/>
          <p:cNvSpPr txBox="1"/>
          <p:nvPr/>
        </p:nvSpPr>
        <p:spPr>
          <a:xfrm>
            <a:off x="1684975" y="3584975"/>
            <a:ext cx="5774100" cy="492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Nunito"/>
                <a:ea typeface="Nunito"/>
                <a:cs typeface="Nunito"/>
                <a:sym typeface="Nunito"/>
              </a:rPr>
              <a:t>CREDITS: This presentation template was created by </a:t>
            </a:r>
            <a:r>
              <a:rPr lang="en" sz="1200" b="1">
                <a:solidFill>
                  <a:schemeClr val="dk1"/>
                </a:solidFill>
                <a:uFill>
                  <a:noFill/>
                </a:uFill>
                <a:latin typeface="Nunito"/>
                <a:ea typeface="Nunito"/>
                <a:cs typeface="Nunito"/>
                <a:sym typeface="Nunito"/>
                <a:hlinkClick r:id="rId2">
                  <a:extLst>
                    <a:ext uri="{A12FA001-AC4F-418D-AE19-62706E023703}">
                      <ahyp:hlinkClr xmlns:ahyp="http://schemas.microsoft.com/office/drawing/2018/hyperlinkcolor" val="tx"/>
                    </a:ext>
                  </a:extLst>
                </a:hlinkClick>
              </a:rPr>
              <a:t>Slidesgo</a:t>
            </a:r>
            <a:r>
              <a:rPr lang="en" sz="1200">
                <a:solidFill>
                  <a:schemeClr val="dk1"/>
                </a:solidFill>
                <a:latin typeface="Nunito"/>
                <a:ea typeface="Nunito"/>
                <a:cs typeface="Nunito"/>
                <a:sym typeface="Nunito"/>
              </a:rPr>
              <a:t>, including icons by </a:t>
            </a:r>
            <a:r>
              <a:rPr lang="en" sz="1200" b="1">
                <a:solidFill>
                  <a:schemeClr val="dk1"/>
                </a:solidFill>
                <a:uFill>
                  <a:noFill/>
                </a:uFill>
                <a:latin typeface="Nunito"/>
                <a:ea typeface="Nunito"/>
                <a:cs typeface="Nunito"/>
                <a:sym typeface="Nunito"/>
                <a:hlinkClick r:id="rId3">
                  <a:extLst>
                    <a:ext uri="{A12FA001-AC4F-418D-AE19-62706E023703}">
                      <ahyp:hlinkClr xmlns:ahyp="http://schemas.microsoft.com/office/drawing/2018/hyperlinkcolor" val="tx"/>
                    </a:ext>
                  </a:extLst>
                </a:hlinkClick>
              </a:rPr>
              <a:t>Flaticon</a:t>
            </a:r>
            <a:r>
              <a:rPr lang="en" sz="1200">
                <a:solidFill>
                  <a:schemeClr val="dk1"/>
                </a:solidFill>
                <a:latin typeface="Nunito"/>
                <a:ea typeface="Nunito"/>
                <a:cs typeface="Nunito"/>
                <a:sym typeface="Nunito"/>
              </a:rPr>
              <a:t>, and infographics &amp; images by </a:t>
            </a:r>
            <a:r>
              <a:rPr lang="en" sz="1200" b="1">
                <a:solidFill>
                  <a:schemeClr val="hlink"/>
                </a:solidFill>
                <a:uFill>
                  <a:noFill/>
                </a:uFill>
                <a:latin typeface="Nunito"/>
                <a:ea typeface="Nunito"/>
                <a:cs typeface="Nunito"/>
                <a:sym typeface="Nunito"/>
                <a:hlinkClick r:id="rId4"/>
              </a:rPr>
              <a:t>Freepik</a:t>
            </a:r>
            <a:r>
              <a:rPr lang="en" sz="1200">
                <a:solidFill>
                  <a:schemeClr val="hlink"/>
                </a:solidFill>
                <a:uFill>
                  <a:noFill/>
                </a:uFill>
                <a:latin typeface="Nunito"/>
                <a:ea typeface="Nunito"/>
                <a:cs typeface="Nunito"/>
                <a:sym typeface="Nunito"/>
                <a:hlinkClick r:id="rId4"/>
              </a:rPr>
              <a:t> </a:t>
            </a:r>
            <a:endParaRPr sz="1200">
              <a:solidFill>
                <a:schemeClr val="dk1"/>
              </a:solidFill>
              <a:latin typeface="Nunito"/>
              <a:ea typeface="Nunito"/>
              <a:cs typeface="Nunito"/>
              <a:sym typeface="Nunito"/>
            </a:endParaRPr>
          </a:p>
        </p:txBody>
      </p:sp>
      <p:grpSp>
        <p:nvGrpSpPr>
          <p:cNvPr id="1221" name="Google Shape;1221;p34"/>
          <p:cNvGrpSpPr/>
          <p:nvPr/>
        </p:nvGrpSpPr>
        <p:grpSpPr>
          <a:xfrm rot="-263200">
            <a:off x="114074" y="2297914"/>
            <a:ext cx="1475009" cy="3039044"/>
            <a:chOff x="6239025" y="396475"/>
            <a:chExt cx="480900" cy="990825"/>
          </a:xfrm>
        </p:grpSpPr>
        <p:sp>
          <p:nvSpPr>
            <p:cNvPr id="1222" name="Google Shape;1222;p34"/>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34"/>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34"/>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34"/>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34"/>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34"/>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34"/>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34"/>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34"/>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1" name="Google Shape;1231;p34"/>
          <p:cNvGrpSpPr/>
          <p:nvPr/>
        </p:nvGrpSpPr>
        <p:grpSpPr>
          <a:xfrm flipH="1">
            <a:off x="7587157" y="2313723"/>
            <a:ext cx="1525463" cy="3142996"/>
            <a:chOff x="6239025" y="396475"/>
            <a:chExt cx="480900" cy="990825"/>
          </a:xfrm>
        </p:grpSpPr>
        <p:sp>
          <p:nvSpPr>
            <p:cNvPr id="1232" name="Google Shape;1232;p34"/>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34"/>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34"/>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34"/>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34"/>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34"/>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34"/>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34"/>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34"/>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1" name="Google Shape;1241;p34"/>
          <p:cNvGrpSpPr/>
          <p:nvPr/>
        </p:nvGrpSpPr>
        <p:grpSpPr>
          <a:xfrm rot="-152790">
            <a:off x="-1262638" y="4286108"/>
            <a:ext cx="3651677" cy="1285735"/>
            <a:chOff x="5142175" y="4369850"/>
            <a:chExt cx="1625700" cy="572400"/>
          </a:xfrm>
        </p:grpSpPr>
        <p:sp>
          <p:nvSpPr>
            <p:cNvPr id="1242" name="Google Shape;1242;p34"/>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34"/>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34"/>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34"/>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34"/>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7" name="Google Shape;1247;p34"/>
          <p:cNvGrpSpPr/>
          <p:nvPr/>
        </p:nvGrpSpPr>
        <p:grpSpPr>
          <a:xfrm rot="212413">
            <a:off x="6206307" y="4286116"/>
            <a:ext cx="3651625" cy="1285717"/>
            <a:chOff x="5142175" y="4369850"/>
            <a:chExt cx="1625700" cy="572400"/>
          </a:xfrm>
        </p:grpSpPr>
        <p:sp>
          <p:nvSpPr>
            <p:cNvPr id="1248" name="Google Shape;1248;p34"/>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34"/>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34"/>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34"/>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34"/>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3" name="Google Shape;1253;p34"/>
          <p:cNvGrpSpPr/>
          <p:nvPr/>
        </p:nvGrpSpPr>
        <p:grpSpPr>
          <a:xfrm rot="-2241120">
            <a:off x="8738497" y="374620"/>
            <a:ext cx="167533" cy="235734"/>
            <a:chOff x="5248950" y="2607450"/>
            <a:chExt cx="27575" cy="38800"/>
          </a:xfrm>
        </p:grpSpPr>
        <p:sp>
          <p:nvSpPr>
            <p:cNvPr id="1254" name="Google Shape;1254;p3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3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6" name="Google Shape;1256;p34"/>
          <p:cNvGrpSpPr/>
          <p:nvPr/>
        </p:nvGrpSpPr>
        <p:grpSpPr>
          <a:xfrm rot="-2700000">
            <a:off x="492264" y="460448"/>
            <a:ext cx="104613" cy="147198"/>
            <a:chOff x="5248950" y="2607450"/>
            <a:chExt cx="27575" cy="38800"/>
          </a:xfrm>
        </p:grpSpPr>
        <p:sp>
          <p:nvSpPr>
            <p:cNvPr id="1257" name="Google Shape;1257;p34"/>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34"/>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9" name="Google Shape;1259;p34"/>
          <p:cNvSpPr/>
          <p:nvPr/>
        </p:nvSpPr>
        <p:spPr>
          <a:xfrm>
            <a:off x="1942413" y="7955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60" name="Google Shape;1260;p34"/>
          <p:cNvGrpSpPr/>
          <p:nvPr/>
        </p:nvGrpSpPr>
        <p:grpSpPr>
          <a:xfrm rot="3488692">
            <a:off x="-360488" y="712362"/>
            <a:ext cx="900823" cy="1242470"/>
            <a:chOff x="330281" y="38723"/>
            <a:chExt cx="1614914" cy="2227176"/>
          </a:xfrm>
        </p:grpSpPr>
        <p:sp>
          <p:nvSpPr>
            <p:cNvPr id="1261" name="Google Shape;1261;p34"/>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34"/>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34"/>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64" name="Google Shape;1264;p34"/>
          <p:cNvGrpSpPr/>
          <p:nvPr/>
        </p:nvGrpSpPr>
        <p:grpSpPr>
          <a:xfrm rot="3488692">
            <a:off x="8748287" y="833987"/>
            <a:ext cx="900823" cy="1242470"/>
            <a:chOff x="330281" y="38723"/>
            <a:chExt cx="1614914" cy="2227176"/>
          </a:xfrm>
        </p:grpSpPr>
        <p:sp>
          <p:nvSpPr>
            <p:cNvPr id="1265" name="Google Shape;1265;p34"/>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34"/>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34"/>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68" name="Google Shape;1268;p34"/>
          <p:cNvSpPr/>
          <p:nvPr/>
        </p:nvSpPr>
        <p:spPr>
          <a:xfrm>
            <a:off x="7251163" y="8711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34"/>
          <p:cNvSpPr/>
          <p:nvPr/>
        </p:nvSpPr>
        <p:spPr>
          <a:xfrm>
            <a:off x="6827713" y="293682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34"/>
          <p:cNvSpPr/>
          <p:nvPr/>
        </p:nvSpPr>
        <p:spPr>
          <a:xfrm>
            <a:off x="1942413" y="29993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Background 1">
  <p:cSld name="CUSTOM_21_1">
    <p:spTree>
      <p:nvGrpSpPr>
        <p:cNvPr id="1" name="Shape 1271"/>
        <p:cNvGrpSpPr/>
        <p:nvPr/>
      </p:nvGrpSpPr>
      <p:grpSpPr>
        <a:xfrm>
          <a:off x="0" y="0"/>
          <a:ext cx="0" cy="0"/>
          <a:chOff x="0" y="0"/>
          <a:chExt cx="0" cy="0"/>
        </a:xfrm>
      </p:grpSpPr>
      <p:grpSp>
        <p:nvGrpSpPr>
          <p:cNvPr id="1272" name="Google Shape;1272;p35"/>
          <p:cNvGrpSpPr/>
          <p:nvPr/>
        </p:nvGrpSpPr>
        <p:grpSpPr>
          <a:xfrm rot="3320949">
            <a:off x="9086424" y="2338001"/>
            <a:ext cx="154298" cy="217108"/>
            <a:chOff x="5248950" y="2607450"/>
            <a:chExt cx="27575" cy="38800"/>
          </a:xfrm>
        </p:grpSpPr>
        <p:sp>
          <p:nvSpPr>
            <p:cNvPr id="1273" name="Google Shape;1273;p3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3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75" name="Google Shape;1275;p35"/>
          <p:cNvGrpSpPr/>
          <p:nvPr/>
        </p:nvGrpSpPr>
        <p:grpSpPr>
          <a:xfrm rot="7179494">
            <a:off x="7705682" y="2391212"/>
            <a:ext cx="900754" cy="1242451"/>
            <a:chOff x="330281" y="38723"/>
            <a:chExt cx="1614914" cy="2227176"/>
          </a:xfrm>
        </p:grpSpPr>
        <p:sp>
          <p:nvSpPr>
            <p:cNvPr id="1276" name="Google Shape;1276;p3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3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3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79" name="Google Shape;1279;p35"/>
          <p:cNvGrpSpPr/>
          <p:nvPr/>
        </p:nvGrpSpPr>
        <p:grpSpPr>
          <a:xfrm>
            <a:off x="843143" y="-133449"/>
            <a:ext cx="924215" cy="1230069"/>
            <a:chOff x="330281" y="38723"/>
            <a:chExt cx="1614914" cy="2227176"/>
          </a:xfrm>
        </p:grpSpPr>
        <p:sp>
          <p:nvSpPr>
            <p:cNvPr id="1280" name="Google Shape;1280;p3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3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3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3" name="Google Shape;1283;p35"/>
          <p:cNvSpPr/>
          <p:nvPr/>
        </p:nvSpPr>
        <p:spPr>
          <a:xfrm>
            <a:off x="-965525" y="-42612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35"/>
          <p:cNvSpPr/>
          <p:nvPr/>
        </p:nvSpPr>
        <p:spPr>
          <a:xfrm>
            <a:off x="8457850" y="1669450"/>
            <a:ext cx="1844086" cy="1191581"/>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5" name="Google Shape;1285;p35"/>
          <p:cNvGrpSpPr/>
          <p:nvPr/>
        </p:nvGrpSpPr>
        <p:grpSpPr>
          <a:xfrm rot="-5118020">
            <a:off x="724374" y="2590167"/>
            <a:ext cx="900759" cy="1242486"/>
            <a:chOff x="330281" y="38723"/>
            <a:chExt cx="1614914" cy="2227176"/>
          </a:xfrm>
        </p:grpSpPr>
        <p:sp>
          <p:nvSpPr>
            <p:cNvPr id="1286" name="Google Shape;1286;p3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3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3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9" name="Google Shape;1289;p35"/>
          <p:cNvGrpSpPr/>
          <p:nvPr/>
        </p:nvGrpSpPr>
        <p:grpSpPr>
          <a:xfrm rot="-2241120">
            <a:off x="6881534" y="363720"/>
            <a:ext cx="167533" cy="235734"/>
            <a:chOff x="5248950" y="2607450"/>
            <a:chExt cx="27575" cy="38800"/>
          </a:xfrm>
        </p:grpSpPr>
        <p:sp>
          <p:nvSpPr>
            <p:cNvPr id="1290" name="Google Shape;1290;p3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3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2" name="Google Shape;1292;p35"/>
          <p:cNvGrpSpPr/>
          <p:nvPr/>
        </p:nvGrpSpPr>
        <p:grpSpPr>
          <a:xfrm rot="1583875">
            <a:off x="8562185" y="4442843"/>
            <a:ext cx="159799" cy="224852"/>
            <a:chOff x="5248950" y="2607450"/>
            <a:chExt cx="27575" cy="38800"/>
          </a:xfrm>
        </p:grpSpPr>
        <p:sp>
          <p:nvSpPr>
            <p:cNvPr id="1293" name="Google Shape;1293;p3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3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5" name="Google Shape;1295;p35"/>
          <p:cNvGrpSpPr/>
          <p:nvPr/>
        </p:nvGrpSpPr>
        <p:grpSpPr>
          <a:xfrm rot="4025085">
            <a:off x="701273" y="4694761"/>
            <a:ext cx="105656" cy="148667"/>
            <a:chOff x="5248950" y="2607450"/>
            <a:chExt cx="27575" cy="38800"/>
          </a:xfrm>
        </p:grpSpPr>
        <p:sp>
          <p:nvSpPr>
            <p:cNvPr id="1296" name="Google Shape;1296;p3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3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8" name="Google Shape;1298;p35"/>
          <p:cNvGrpSpPr/>
          <p:nvPr/>
        </p:nvGrpSpPr>
        <p:grpSpPr>
          <a:xfrm rot="-5243946">
            <a:off x="-84370" y="2799655"/>
            <a:ext cx="167534" cy="235732"/>
            <a:chOff x="5248950" y="2607450"/>
            <a:chExt cx="27575" cy="38800"/>
          </a:xfrm>
        </p:grpSpPr>
        <p:sp>
          <p:nvSpPr>
            <p:cNvPr id="1299" name="Google Shape;1299;p3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3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1" name="Google Shape;1301;p35"/>
          <p:cNvGrpSpPr/>
          <p:nvPr/>
        </p:nvGrpSpPr>
        <p:grpSpPr>
          <a:xfrm rot="-2700000">
            <a:off x="1974639" y="463473"/>
            <a:ext cx="104613" cy="147198"/>
            <a:chOff x="5248950" y="2607450"/>
            <a:chExt cx="27575" cy="38800"/>
          </a:xfrm>
        </p:grpSpPr>
        <p:sp>
          <p:nvSpPr>
            <p:cNvPr id="1302" name="Google Shape;1302;p3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3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4" name="Google Shape;1304;p35"/>
          <p:cNvGrpSpPr/>
          <p:nvPr/>
        </p:nvGrpSpPr>
        <p:grpSpPr>
          <a:xfrm rot="3320916">
            <a:off x="8639394" y="1145770"/>
            <a:ext cx="104615" cy="147200"/>
            <a:chOff x="5248950" y="2607450"/>
            <a:chExt cx="27575" cy="38800"/>
          </a:xfrm>
        </p:grpSpPr>
        <p:sp>
          <p:nvSpPr>
            <p:cNvPr id="1305" name="Google Shape;1305;p3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3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7" name="Google Shape;1307;p35"/>
          <p:cNvSpPr/>
          <p:nvPr/>
        </p:nvSpPr>
        <p:spPr>
          <a:xfrm>
            <a:off x="455550" y="39260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35"/>
          <p:cNvSpPr/>
          <p:nvPr/>
        </p:nvSpPr>
        <p:spPr>
          <a:xfrm>
            <a:off x="7707275" y="4517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35"/>
          <p:cNvSpPr/>
          <p:nvPr/>
        </p:nvSpPr>
        <p:spPr>
          <a:xfrm>
            <a:off x="7707275" y="75356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35"/>
          <p:cNvSpPr/>
          <p:nvPr/>
        </p:nvSpPr>
        <p:spPr>
          <a:xfrm>
            <a:off x="8619775" y="37606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35"/>
          <p:cNvSpPr/>
          <p:nvPr/>
        </p:nvSpPr>
        <p:spPr>
          <a:xfrm>
            <a:off x="455550" y="11815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35"/>
          <p:cNvSpPr/>
          <p:nvPr/>
        </p:nvSpPr>
        <p:spPr>
          <a:xfrm>
            <a:off x="4890875" y="461592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35"/>
          <p:cNvSpPr/>
          <p:nvPr/>
        </p:nvSpPr>
        <p:spPr>
          <a:xfrm>
            <a:off x="5795300" y="42456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ackground 2">
  <p:cSld name="TITLE_1">
    <p:spTree>
      <p:nvGrpSpPr>
        <p:cNvPr id="1" name="Shape 1314"/>
        <p:cNvGrpSpPr/>
        <p:nvPr/>
      </p:nvGrpSpPr>
      <p:grpSpPr>
        <a:xfrm>
          <a:off x="0" y="0"/>
          <a:ext cx="0" cy="0"/>
          <a:chOff x="0" y="0"/>
          <a:chExt cx="0" cy="0"/>
        </a:xfrm>
      </p:grpSpPr>
      <p:sp>
        <p:nvSpPr>
          <p:cNvPr id="1315" name="Google Shape;1315;p36"/>
          <p:cNvSpPr txBox="1">
            <a:spLocks noGrp="1"/>
          </p:cNvSpPr>
          <p:nvPr>
            <p:ph type="subTitle" idx="1"/>
          </p:nvPr>
        </p:nvSpPr>
        <p:spPr>
          <a:xfrm>
            <a:off x="2805900" y="4135185"/>
            <a:ext cx="3532200" cy="426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a:solidFill>
                  <a:schemeClr val="lt2"/>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grpSp>
        <p:nvGrpSpPr>
          <p:cNvPr id="1316" name="Google Shape;1316;p36"/>
          <p:cNvGrpSpPr/>
          <p:nvPr/>
        </p:nvGrpSpPr>
        <p:grpSpPr>
          <a:xfrm rot="-2241120">
            <a:off x="7485409" y="374620"/>
            <a:ext cx="167533" cy="235734"/>
            <a:chOff x="5248950" y="2607450"/>
            <a:chExt cx="27575" cy="38800"/>
          </a:xfrm>
        </p:grpSpPr>
        <p:sp>
          <p:nvSpPr>
            <p:cNvPr id="1317" name="Google Shape;1317;p3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3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19" name="Google Shape;1319;p36"/>
          <p:cNvGrpSpPr/>
          <p:nvPr/>
        </p:nvGrpSpPr>
        <p:grpSpPr>
          <a:xfrm rot="1583875">
            <a:off x="8562185" y="4442843"/>
            <a:ext cx="159799" cy="224852"/>
            <a:chOff x="5248950" y="2607450"/>
            <a:chExt cx="27575" cy="38800"/>
          </a:xfrm>
        </p:grpSpPr>
        <p:sp>
          <p:nvSpPr>
            <p:cNvPr id="1320" name="Google Shape;1320;p3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3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2" name="Google Shape;1322;p36"/>
          <p:cNvGrpSpPr/>
          <p:nvPr/>
        </p:nvGrpSpPr>
        <p:grpSpPr>
          <a:xfrm rot="-2700000">
            <a:off x="1551164" y="652423"/>
            <a:ext cx="104613" cy="147198"/>
            <a:chOff x="5248950" y="2607450"/>
            <a:chExt cx="27575" cy="38800"/>
          </a:xfrm>
        </p:grpSpPr>
        <p:sp>
          <p:nvSpPr>
            <p:cNvPr id="1323" name="Google Shape;1323;p3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3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5" name="Google Shape;1325;p36"/>
          <p:cNvGrpSpPr/>
          <p:nvPr/>
        </p:nvGrpSpPr>
        <p:grpSpPr>
          <a:xfrm rot="3320916">
            <a:off x="8589994" y="783670"/>
            <a:ext cx="104615" cy="147200"/>
            <a:chOff x="5248950" y="2607450"/>
            <a:chExt cx="27575" cy="38800"/>
          </a:xfrm>
        </p:grpSpPr>
        <p:sp>
          <p:nvSpPr>
            <p:cNvPr id="1326" name="Google Shape;1326;p3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3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8" name="Google Shape;1328;p36"/>
          <p:cNvGrpSpPr/>
          <p:nvPr/>
        </p:nvGrpSpPr>
        <p:grpSpPr>
          <a:xfrm rot="7179494">
            <a:off x="8192007" y="1857762"/>
            <a:ext cx="900754" cy="1242451"/>
            <a:chOff x="330281" y="38723"/>
            <a:chExt cx="1614914" cy="2227176"/>
          </a:xfrm>
        </p:grpSpPr>
        <p:sp>
          <p:nvSpPr>
            <p:cNvPr id="1329" name="Google Shape;1329;p36"/>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36"/>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36"/>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2" name="Google Shape;1332;p36"/>
          <p:cNvGrpSpPr/>
          <p:nvPr/>
        </p:nvGrpSpPr>
        <p:grpSpPr>
          <a:xfrm>
            <a:off x="198118" y="284488"/>
            <a:ext cx="924215" cy="1230069"/>
            <a:chOff x="330281" y="38723"/>
            <a:chExt cx="1614914" cy="2227176"/>
          </a:xfrm>
        </p:grpSpPr>
        <p:sp>
          <p:nvSpPr>
            <p:cNvPr id="1333" name="Google Shape;1333;p36"/>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36"/>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36"/>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36" name="Google Shape;1336;p36"/>
          <p:cNvSpPr/>
          <p:nvPr/>
        </p:nvSpPr>
        <p:spPr>
          <a:xfrm>
            <a:off x="-982325" y="-407400"/>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36"/>
          <p:cNvSpPr/>
          <p:nvPr/>
        </p:nvSpPr>
        <p:spPr>
          <a:xfrm>
            <a:off x="7707275" y="4517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36"/>
          <p:cNvSpPr/>
          <p:nvPr/>
        </p:nvSpPr>
        <p:spPr>
          <a:xfrm>
            <a:off x="7072338" y="12637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36"/>
          <p:cNvSpPr/>
          <p:nvPr/>
        </p:nvSpPr>
        <p:spPr>
          <a:xfrm>
            <a:off x="8619775" y="37606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36"/>
          <p:cNvSpPr/>
          <p:nvPr/>
        </p:nvSpPr>
        <p:spPr>
          <a:xfrm>
            <a:off x="1531550" y="40596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1" name="Google Shape;1341;p36"/>
          <p:cNvGrpSpPr/>
          <p:nvPr/>
        </p:nvGrpSpPr>
        <p:grpSpPr>
          <a:xfrm rot="-263120">
            <a:off x="-731781" y="2172447"/>
            <a:ext cx="1833316" cy="3777481"/>
            <a:chOff x="6239025" y="396475"/>
            <a:chExt cx="480900" cy="990825"/>
          </a:xfrm>
        </p:grpSpPr>
        <p:sp>
          <p:nvSpPr>
            <p:cNvPr id="1342" name="Google Shape;1342;p36"/>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36"/>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36"/>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36"/>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36"/>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36"/>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36"/>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36"/>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36"/>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1" name="Google Shape;1351;p36"/>
          <p:cNvSpPr/>
          <p:nvPr/>
        </p:nvSpPr>
        <p:spPr>
          <a:xfrm>
            <a:off x="8763625" y="1392050"/>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36"/>
          <p:cNvSpPr/>
          <p:nvPr/>
        </p:nvSpPr>
        <p:spPr>
          <a:xfrm>
            <a:off x="933000" y="25097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3" name="Google Shape;1353;p36"/>
          <p:cNvGrpSpPr/>
          <p:nvPr/>
        </p:nvGrpSpPr>
        <p:grpSpPr>
          <a:xfrm rot="288696" flipH="1">
            <a:off x="7867796" y="3276445"/>
            <a:ext cx="1517007" cy="3125969"/>
            <a:chOff x="6239025" y="396475"/>
            <a:chExt cx="480900" cy="990825"/>
          </a:xfrm>
        </p:grpSpPr>
        <p:sp>
          <p:nvSpPr>
            <p:cNvPr id="1354" name="Google Shape;1354;p36"/>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36"/>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36"/>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36"/>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36"/>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36"/>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36"/>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36"/>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36"/>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ackground 3">
  <p:cSld name="SECTION_HEADER_1_1">
    <p:spTree>
      <p:nvGrpSpPr>
        <p:cNvPr id="1" name="Shape 1363"/>
        <p:cNvGrpSpPr/>
        <p:nvPr/>
      </p:nvGrpSpPr>
      <p:grpSpPr>
        <a:xfrm>
          <a:off x="0" y="0"/>
          <a:ext cx="0" cy="0"/>
          <a:chOff x="0" y="0"/>
          <a:chExt cx="0" cy="0"/>
        </a:xfrm>
      </p:grpSpPr>
      <p:grpSp>
        <p:nvGrpSpPr>
          <p:cNvPr id="1364" name="Google Shape;1364;p37"/>
          <p:cNvGrpSpPr/>
          <p:nvPr/>
        </p:nvGrpSpPr>
        <p:grpSpPr>
          <a:xfrm rot="7179494">
            <a:off x="7817307" y="163912"/>
            <a:ext cx="900754" cy="1242451"/>
            <a:chOff x="330281" y="38723"/>
            <a:chExt cx="1614914" cy="2227176"/>
          </a:xfrm>
        </p:grpSpPr>
        <p:sp>
          <p:nvSpPr>
            <p:cNvPr id="1365" name="Google Shape;1365;p3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3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3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8" name="Google Shape;1368;p37"/>
          <p:cNvGrpSpPr/>
          <p:nvPr/>
        </p:nvGrpSpPr>
        <p:grpSpPr>
          <a:xfrm rot="-4940312">
            <a:off x="3996688" y="3920049"/>
            <a:ext cx="924230" cy="1230127"/>
            <a:chOff x="330281" y="38723"/>
            <a:chExt cx="1614914" cy="2227176"/>
          </a:xfrm>
        </p:grpSpPr>
        <p:sp>
          <p:nvSpPr>
            <p:cNvPr id="1369" name="Google Shape;1369;p3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3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3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2" name="Google Shape;1372;p37"/>
          <p:cNvSpPr/>
          <p:nvPr/>
        </p:nvSpPr>
        <p:spPr>
          <a:xfrm>
            <a:off x="3512750" y="-696600"/>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37"/>
          <p:cNvSpPr/>
          <p:nvPr/>
        </p:nvSpPr>
        <p:spPr>
          <a:xfrm>
            <a:off x="5525025" y="4606425"/>
            <a:ext cx="1844086" cy="1191581"/>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4" name="Google Shape;1374;p37"/>
          <p:cNvGrpSpPr/>
          <p:nvPr/>
        </p:nvGrpSpPr>
        <p:grpSpPr>
          <a:xfrm rot="-5856778">
            <a:off x="4008398" y="805683"/>
            <a:ext cx="900826" cy="1242356"/>
            <a:chOff x="330281" y="38723"/>
            <a:chExt cx="1614914" cy="2227176"/>
          </a:xfrm>
        </p:grpSpPr>
        <p:sp>
          <p:nvSpPr>
            <p:cNvPr id="1375" name="Google Shape;1375;p3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3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3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8" name="Google Shape;1378;p37"/>
          <p:cNvGrpSpPr/>
          <p:nvPr/>
        </p:nvGrpSpPr>
        <p:grpSpPr>
          <a:xfrm rot="-2241120">
            <a:off x="7485409" y="374620"/>
            <a:ext cx="167533" cy="235734"/>
            <a:chOff x="5248950" y="2607450"/>
            <a:chExt cx="27575" cy="38800"/>
          </a:xfrm>
        </p:grpSpPr>
        <p:sp>
          <p:nvSpPr>
            <p:cNvPr id="1379" name="Google Shape;1379;p3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3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1" name="Google Shape;1381;p37"/>
          <p:cNvGrpSpPr/>
          <p:nvPr/>
        </p:nvGrpSpPr>
        <p:grpSpPr>
          <a:xfrm rot="1583875">
            <a:off x="8562185" y="4442843"/>
            <a:ext cx="159799" cy="224852"/>
            <a:chOff x="5248950" y="2607450"/>
            <a:chExt cx="27575" cy="38800"/>
          </a:xfrm>
        </p:grpSpPr>
        <p:sp>
          <p:nvSpPr>
            <p:cNvPr id="1382" name="Google Shape;1382;p3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3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4" name="Google Shape;1384;p37"/>
          <p:cNvGrpSpPr/>
          <p:nvPr/>
        </p:nvGrpSpPr>
        <p:grpSpPr>
          <a:xfrm rot="4025085">
            <a:off x="701273" y="4694761"/>
            <a:ext cx="105656" cy="148667"/>
            <a:chOff x="5248950" y="2607450"/>
            <a:chExt cx="27575" cy="38800"/>
          </a:xfrm>
        </p:grpSpPr>
        <p:sp>
          <p:nvSpPr>
            <p:cNvPr id="1385" name="Google Shape;1385;p3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3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7" name="Google Shape;1387;p37"/>
          <p:cNvGrpSpPr/>
          <p:nvPr/>
        </p:nvGrpSpPr>
        <p:grpSpPr>
          <a:xfrm rot="-5243946">
            <a:off x="-84370" y="2799655"/>
            <a:ext cx="167534" cy="235732"/>
            <a:chOff x="5248950" y="2607450"/>
            <a:chExt cx="27575" cy="38800"/>
          </a:xfrm>
        </p:grpSpPr>
        <p:sp>
          <p:nvSpPr>
            <p:cNvPr id="1388" name="Google Shape;1388;p3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3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0" name="Google Shape;1390;p37"/>
          <p:cNvGrpSpPr/>
          <p:nvPr/>
        </p:nvGrpSpPr>
        <p:grpSpPr>
          <a:xfrm rot="-2700000">
            <a:off x="1974639" y="463473"/>
            <a:ext cx="104613" cy="147198"/>
            <a:chOff x="5248950" y="2607450"/>
            <a:chExt cx="27575" cy="38800"/>
          </a:xfrm>
        </p:grpSpPr>
        <p:sp>
          <p:nvSpPr>
            <p:cNvPr id="1391" name="Google Shape;1391;p3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3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3" name="Google Shape;1393;p37"/>
          <p:cNvGrpSpPr/>
          <p:nvPr/>
        </p:nvGrpSpPr>
        <p:grpSpPr>
          <a:xfrm rot="3320916">
            <a:off x="8639381" y="548345"/>
            <a:ext cx="104615" cy="147200"/>
            <a:chOff x="5248950" y="2607450"/>
            <a:chExt cx="27575" cy="38800"/>
          </a:xfrm>
        </p:grpSpPr>
        <p:sp>
          <p:nvSpPr>
            <p:cNvPr id="1394" name="Google Shape;1394;p3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3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6" name="Google Shape;1396;p37"/>
          <p:cNvSpPr/>
          <p:nvPr/>
        </p:nvSpPr>
        <p:spPr>
          <a:xfrm>
            <a:off x="311700" y="41392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37"/>
          <p:cNvSpPr/>
          <p:nvPr/>
        </p:nvSpPr>
        <p:spPr>
          <a:xfrm>
            <a:off x="7707275" y="45174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37"/>
          <p:cNvSpPr/>
          <p:nvPr/>
        </p:nvSpPr>
        <p:spPr>
          <a:xfrm>
            <a:off x="8732600" y="19574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37"/>
          <p:cNvSpPr/>
          <p:nvPr/>
        </p:nvSpPr>
        <p:spPr>
          <a:xfrm>
            <a:off x="441125" y="8225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24"/>
        <p:cNvGrpSpPr/>
        <p:nvPr/>
      </p:nvGrpSpPr>
      <p:grpSpPr>
        <a:xfrm>
          <a:off x="0" y="0"/>
          <a:ext cx="0" cy="0"/>
          <a:chOff x="0" y="0"/>
          <a:chExt cx="0" cy="0"/>
        </a:xfrm>
      </p:grpSpPr>
      <p:sp>
        <p:nvSpPr>
          <p:cNvPr id="125" name="Google Shape;125;p5"/>
          <p:cNvSpPr txBox="1">
            <a:spLocks noGrp="1"/>
          </p:cNvSpPr>
          <p:nvPr>
            <p:ph type="subTitle" idx="1"/>
          </p:nvPr>
        </p:nvSpPr>
        <p:spPr>
          <a:xfrm>
            <a:off x="1744675" y="3171022"/>
            <a:ext cx="2502300" cy="3762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126" name="Google Shape;126;p5"/>
          <p:cNvSpPr txBox="1">
            <a:spLocks noGrp="1"/>
          </p:cNvSpPr>
          <p:nvPr>
            <p:ph type="subTitle" idx="2"/>
          </p:nvPr>
        </p:nvSpPr>
        <p:spPr>
          <a:xfrm>
            <a:off x="1744675" y="3588625"/>
            <a:ext cx="2502300" cy="933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6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27" name="Google Shape;127;p5"/>
          <p:cNvSpPr txBox="1">
            <a:spLocks noGrp="1"/>
          </p:cNvSpPr>
          <p:nvPr>
            <p:ph type="subTitle" idx="3"/>
          </p:nvPr>
        </p:nvSpPr>
        <p:spPr>
          <a:xfrm>
            <a:off x="5091591" y="3171022"/>
            <a:ext cx="2502300" cy="376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400"/>
              <a:buFont typeface="Gochi Hand"/>
              <a:buNone/>
              <a:defRPr sz="2400">
                <a:latin typeface="Gochi Hand"/>
                <a:ea typeface="Gochi Hand"/>
                <a:cs typeface="Gochi Hand"/>
                <a:sym typeface="Gochi Hand"/>
              </a:defRPr>
            </a:lvl1pPr>
            <a:lvl2pPr lvl="1" rtl="0">
              <a:spcBef>
                <a:spcPts val="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2pPr>
            <a:lvl3pPr lvl="2"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3pPr>
            <a:lvl4pPr lvl="3"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4pPr>
            <a:lvl5pPr lvl="4"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5pPr>
            <a:lvl6pPr lvl="5"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6pPr>
            <a:lvl7pPr lvl="6"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7pPr>
            <a:lvl8pPr lvl="7" rtl="0">
              <a:spcBef>
                <a:spcPts val="1600"/>
              </a:spcBef>
              <a:spcAft>
                <a:spcPts val="0"/>
              </a:spcAft>
              <a:buClr>
                <a:schemeClr val="dk2"/>
              </a:buClr>
              <a:buSzPts val="2400"/>
              <a:buFont typeface="Gochi Hand"/>
              <a:buNone/>
              <a:defRPr sz="2400">
                <a:solidFill>
                  <a:schemeClr val="dk2"/>
                </a:solidFill>
                <a:latin typeface="Gochi Hand"/>
                <a:ea typeface="Gochi Hand"/>
                <a:cs typeface="Gochi Hand"/>
                <a:sym typeface="Gochi Hand"/>
              </a:defRPr>
            </a:lvl8pPr>
            <a:lvl9pPr lvl="8" rtl="0">
              <a:spcBef>
                <a:spcPts val="1600"/>
              </a:spcBef>
              <a:spcAft>
                <a:spcPts val="1600"/>
              </a:spcAft>
              <a:buClr>
                <a:schemeClr val="dk2"/>
              </a:buClr>
              <a:buSzPts val="2400"/>
              <a:buFont typeface="Gochi Hand"/>
              <a:buNone/>
              <a:defRPr sz="2400">
                <a:solidFill>
                  <a:schemeClr val="dk2"/>
                </a:solidFill>
                <a:latin typeface="Gochi Hand"/>
                <a:ea typeface="Gochi Hand"/>
                <a:cs typeface="Gochi Hand"/>
                <a:sym typeface="Gochi Hand"/>
              </a:defRPr>
            </a:lvl9pPr>
          </a:lstStyle>
          <a:p>
            <a:endParaRPr/>
          </a:p>
        </p:txBody>
      </p:sp>
      <p:sp>
        <p:nvSpPr>
          <p:cNvPr id="128" name="Google Shape;128;p5"/>
          <p:cNvSpPr txBox="1">
            <a:spLocks noGrp="1"/>
          </p:cNvSpPr>
          <p:nvPr>
            <p:ph type="subTitle" idx="4"/>
          </p:nvPr>
        </p:nvSpPr>
        <p:spPr>
          <a:xfrm>
            <a:off x="5091600" y="3588625"/>
            <a:ext cx="2502300" cy="933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6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129" name="Google Shape;129;p5"/>
          <p:cNvGrpSpPr/>
          <p:nvPr/>
        </p:nvGrpSpPr>
        <p:grpSpPr>
          <a:xfrm rot="-2241120">
            <a:off x="8738497" y="374620"/>
            <a:ext cx="167533" cy="235734"/>
            <a:chOff x="5248950" y="2607450"/>
            <a:chExt cx="27575" cy="38800"/>
          </a:xfrm>
        </p:grpSpPr>
        <p:sp>
          <p:nvSpPr>
            <p:cNvPr id="130" name="Google Shape;130;p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 name="Google Shape;132;p5"/>
          <p:cNvGrpSpPr/>
          <p:nvPr/>
        </p:nvGrpSpPr>
        <p:grpSpPr>
          <a:xfrm rot="-2700000">
            <a:off x="492264" y="460448"/>
            <a:ext cx="104613" cy="147198"/>
            <a:chOff x="5248950" y="2607450"/>
            <a:chExt cx="27575" cy="38800"/>
          </a:xfrm>
        </p:grpSpPr>
        <p:sp>
          <p:nvSpPr>
            <p:cNvPr id="133" name="Google Shape;133;p5"/>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5"/>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 name="Google Shape;135;p5"/>
          <p:cNvGrpSpPr/>
          <p:nvPr/>
        </p:nvGrpSpPr>
        <p:grpSpPr>
          <a:xfrm rot="3488692">
            <a:off x="3920212" y="4108050"/>
            <a:ext cx="900823" cy="1242470"/>
            <a:chOff x="330281" y="38723"/>
            <a:chExt cx="1614914" cy="2227176"/>
          </a:xfrm>
        </p:grpSpPr>
        <p:sp>
          <p:nvSpPr>
            <p:cNvPr id="136" name="Google Shape;136;p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5"/>
          <p:cNvSpPr/>
          <p:nvPr/>
        </p:nvSpPr>
        <p:spPr>
          <a:xfrm>
            <a:off x="5787225"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5"/>
          <p:cNvSpPr/>
          <p:nvPr/>
        </p:nvSpPr>
        <p:spPr>
          <a:xfrm>
            <a:off x="7545113" y="45308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5"/>
          <p:cNvSpPr/>
          <p:nvPr/>
        </p:nvSpPr>
        <p:spPr>
          <a:xfrm>
            <a:off x="1692500"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5"/>
          <p:cNvSpPr/>
          <p:nvPr/>
        </p:nvSpPr>
        <p:spPr>
          <a:xfrm>
            <a:off x="311700" y="34560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3" name="Google Shape;143;p5"/>
          <p:cNvGrpSpPr/>
          <p:nvPr/>
        </p:nvGrpSpPr>
        <p:grpSpPr>
          <a:xfrm rot="3488692">
            <a:off x="-426263" y="1239987"/>
            <a:ext cx="900823" cy="1242470"/>
            <a:chOff x="330281" y="38723"/>
            <a:chExt cx="1614914" cy="2227176"/>
          </a:xfrm>
        </p:grpSpPr>
        <p:sp>
          <p:nvSpPr>
            <p:cNvPr id="144" name="Google Shape;144;p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 name="Google Shape;147;p5"/>
          <p:cNvGrpSpPr/>
          <p:nvPr/>
        </p:nvGrpSpPr>
        <p:grpSpPr>
          <a:xfrm rot="3488692">
            <a:off x="8748287" y="833987"/>
            <a:ext cx="900823" cy="1242470"/>
            <a:chOff x="330281" y="38723"/>
            <a:chExt cx="1614914" cy="2227176"/>
          </a:xfrm>
        </p:grpSpPr>
        <p:sp>
          <p:nvSpPr>
            <p:cNvPr id="148" name="Google Shape;148;p5"/>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5"/>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5"/>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 name="Google Shape;151;p5"/>
          <p:cNvSpPr/>
          <p:nvPr/>
        </p:nvSpPr>
        <p:spPr>
          <a:xfrm>
            <a:off x="-1002975" y="426012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5"/>
          <p:cNvSpPr/>
          <p:nvPr/>
        </p:nvSpPr>
        <p:spPr>
          <a:xfrm>
            <a:off x="8431350" y="426012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5"/>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4"/>
        <p:cNvGrpSpPr/>
        <p:nvPr/>
      </p:nvGrpSpPr>
      <p:grpSpPr>
        <a:xfrm>
          <a:off x="0" y="0"/>
          <a:ext cx="0" cy="0"/>
          <a:chOff x="0" y="0"/>
          <a:chExt cx="0" cy="0"/>
        </a:xfrm>
      </p:grpSpPr>
      <p:grpSp>
        <p:nvGrpSpPr>
          <p:cNvPr id="155" name="Google Shape;155;p6"/>
          <p:cNvGrpSpPr/>
          <p:nvPr/>
        </p:nvGrpSpPr>
        <p:grpSpPr>
          <a:xfrm rot="-2241120">
            <a:off x="8738497" y="374620"/>
            <a:ext cx="167533" cy="235734"/>
            <a:chOff x="5248950" y="2607450"/>
            <a:chExt cx="27575" cy="38800"/>
          </a:xfrm>
        </p:grpSpPr>
        <p:sp>
          <p:nvSpPr>
            <p:cNvPr id="156" name="Google Shape;156;p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 name="Google Shape;158;p6"/>
          <p:cNvGrpSpPr/>
          <p:nvPr/>
        </p:nvGrpSpPr>
        <p:grpSpPr>
          <a:xfrm rot="-2700000">
            <a:off x="492264" y="460448"/>
            <a:ext cx="104613" cy="147198"/>
            <a:chOff x="5248950" y="2607450"/>
            <a:chExt cx="27575" cy="38800"/>
          </a:xfrm>
        </p:grpSpPr>
        <p:sp>
          <p:nvSpPr>
            <p:cNvPr id="159" name="Google Shape;159;p6"/>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6"/>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 name="Google Shape;161;p6"/>
          <p:cNvGrpSpPr/>
          <p:nvPr/>
        </p:nvGrpSpPr>
        <p:grpSpPr>
          <a:xfrm rot="3488692">
            <a:off x="8748287" y="833987"/>
            <a:ext cx="900823" cy="1242470"/>
            <a:chOff x="330281" y="38723"/>
            <a:chExt cx="1614914" cy="2227176"/>
          </a:xfrm>
        </p:grpSpPr>
        <p:sp>
          <p:nvSpPr>
            <p:cNvPr id="162" name="Google Shape;162;p6"/>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6"/>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6"/>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 name="Google Shape;165;p6"/>
          <p:cNvGrpSpPr/>
          <p:nvPr/>
        </p:nvGrpSpPr>
        <p:grpSpPr>
          <a:xfrm rot="3488692">
            <a:off x="-426263" y="1239987"/>
            <a:ext cx="900823" cy="1242470"/>
            <a:chOff x="330281" y="38723"/>
            <a:chExt cx="1614914" cy="2227176"/>
          </a:xfrm>
        </p:grpSpPr>
        <p:sp>
          <p:nvSpPr>
            <p:cNvPr id="166" name="Google Shape;166;p6"/>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6"/>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6"/>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9" name="Google Shape;169;p6"/>
          <p:cNvSpPr/>
          <p:nvPr/>
        </p:nvSpPr>
        <p:spPr>
          <a:xfrm>
            <a:off x="311700" y="34560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6"/>
          <p:cNvSpPr/>
          <p:nvPr/>
        </p:nvSpPr>
        <p:spPr>
          <a:xfrm>
            <a:off x="7545113" y="45308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1" name="Google Shape;171;p6"/>
          <p:cNvGrpSpPr/>
          <p:nvPr/>
        </p:nvGrpSpPr>
        <p:grpSpPr>
          <a:xfrm rot="3488692">
            <a:off x="3920212" y="4108050"/>
            <a:ext cx="900823" cy="1242470"/>
            <a:chOff x="330281" y="38723"/>
            <a:chExt cx="1614914" cy="2227176"/>
          </a:xfrm>
        </p:grpSpPr>
        <p:sp>
          <p:nvSpPr>
            <p:cNvPr id="172" name="Google Shape;172;p6"/>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6"/>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6"/>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5" name="Google Shape;175;p6"/>
          <p:cNvSpPr/>
          <p:nvPr/>
        </p:nvSpPr>
        <p:spPr>
          <a:xfrm>
            <a:off x="1692500"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6"/>
          <p:cNvSpPr/>
          <p:nvPr/>
        </p:nvSpPr>
        <p:spPr>
          <a:xfrm>
            <a:off x="5787225"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6"/>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200"/>
              <a:buNone/>
              <a:defRPr b="1"/>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78"/>
        <p:cNvGrpSpPr/>
        <p:nvPr/>
      </p:nvGrpSpPr>
      <p:grpSpPr>
        <a:xfrm>
          <a:off x="0" y="0"/>
          <a:ext cx="0" cy="0"/>
          <a:chOff x="0" y="0"/>
          <a:chExt cx="0" cy="0"/>
        </a:xfrm>
      </p:grpSpPr>
      <p:sp>
        <p:nvSpPr>
          <p:cNvPr id="179" name="Google Shape;179;p7"/>
          <p:cNvSpPr txBox="1">
            <a:spLocks noGrp="1"/>
          </p:cNvSpPr>
          <p:nvPr>
            <p:ph type="title"/>
          </p:nvPr>
        </p:nvSpPr>
        <p:spPr>
          <a:xfrm>
            <a:off x="1893425" y="1364070"/>
            <a:ext cx="5357100" cy="168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12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80" name="Google Shape;180;p7"/>
          <p:cNvSpPr txBox="1">
            <a:spLocks noGrp="1"/>
          </p:cNvSpPr>
          <p:nvPr>
            <p:ph type="subTitle" idx="1"/>
          </p:nvPr>
        </p:nvSpPr>
        <p:spPr>
          <a:xfrm>
            <a:off x="2275675" y="3037830"/>
            <a:ext cx="4592700" cy="741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16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181" name="Google Shape;181;p7"/>
          <p:cNvGrpSpPr/>
          <p:nvPr/>
        </p:nvGrpSpPr>
        <p:grpSpPr>
          <a:xfrm rot="7179494">
            <a:off x="7403820" y="3286475"/>
            <a:ext cx="900754" cy="1242451"/>
            <a:chOff x="330281" y="38723"/>
            <a:chExt cx="1614914" cy="2227176"/>
          </a:xfrm>
        </p:grpSpPr>
        <p:sp>
          <p:nvSpPr>
            <p:cNvPr id="182" name="Google Shape;182;p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5" name="Google Shape;185;p7"/>
          <p:cNvGrpSpPr/>
          <p:nvPr/>
        </p:nvGrpSpPr>
        <p:grpSpPr>
          <a:xfrm>
            <a:off x="686105" y="410551"/>
            <a:ext cx="924215" cy="1230069"/>
            <a:chOff x="330281" y="38723"/>
            <a:chExt cx="1614914" cy="2227176"/>
          </a:xfrm>
        </p:grpSpPr>
        <p:sp>
          <p:nvSpPr>
            <p:cNvPr id="186" name="Google Shape;186;p7"/>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7"/>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7"/>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7"/>
          <p:cNvGrpSpPr/>
          <p:nvPr/>
        </p:nvGrpSpPr>
        <p:grpSpPr>
          <a:xfrm rot="-2241120">
            <a:off x="7485409" y="374620"/>
            <a:ext cx="167533" cy="235734"/>
            <a:chOff x="5248950" y="2607450"/>
            <a:chExt cx="27575" cy="38800"/>
          </a:xfrm>
        </p:grpSpPr>
        <p:sp>
          <p:nvSpPr>
            <p:cNvPr id="190" name="Google Shape;190;p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2" name="Google Shape;192;p7"/>
          <p:cNvGrpSpPr/>
          <p:nvPr/>
        </p:nvGrpSpPr>
        <p:grpSpPr>
          <a:xfrm rot="1583875">
            <a:off x="8562185" y="4442843"/>
            <a:ext cx="159799" cy="224852"/>
            <a:chOff x="5248950" y="2607450"/>
            <a:chExt cx="27575" cy="38800"/>
          </a:xfrm>
        </p:grpSpPr>
        <p:sp>
          <p:nvSpPr>
            <p:cNvPr id="193" name="Google Shape;193;p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5" name="Google Shape;195;p7"/>
          <p:cNvGrpSpPr/>
          <p:nvPr/>
        </p:nvGrpSpPr>
        <p:grpSpPr>
          <a:xfrm rot="4025085">
            <a:off x="540311" y="4647486"/>
            <a:ext cx="105656" cy="148667"/>
            <a:chOff x="5248950" y="2607450"/>
            <a:chExt cx="27575" cy="38800"/>
          </a:xfrm>
        </p:grpSpPr>
        <p:sp>
          <p:nvSpPr>
            <p:cNvPr id="196" name="Google Shape;196;p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7"/>
          <p:cNvGrpSpPr/>
          <p:nvPr/>
        </p:nvGrpSpPr>
        <p:grpSpPr>
          <a:xfrm rot="-5243946">
            <a:off x="462830" y="508230"/>
            <a:ext cx="167534" cy="235732"/>
            <a:chOff x="5248950" y="2607450"/>
            <a:chExt cx="27575" cy="38800"/>
          </a:xfrm>
        </p:grpSpPr>
        <p:sp>
          <p:nvSpPr>
            <p:cNvPr id="199" name="Google Shape;199;p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1" name="Google Shape;201;p7"/>
          <p:cNvGrpSpPr/>
          <p:nvPr/>
        </p:nvGrpSpPr>
        <p:grpSpPr>
          <a:xfrm rot="-2700000">
            <a:off x="1930139" y="287898"/>
            <a:ext cx="104613" cy="147198"/>
            <a:chOff x="5248950" y="2607450"/>
            <a:chExt cx="27575" cy="38800"/>
          </a:xfrm>
        </p:grpSpPr>
        <p:sp>
          <p:nvSpPr>
            <p:cNvPr id="202" name="Google Shape;202;p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4" name="Google Shape;204;p7"/>
          <p:cNvGrpSpPr/>
          <p:nvPr/>
        </p:nvGrpSpPr>
        <p:grpSpPr>
          <a:xfrm rot="3320916">
            <a:off x="8589994" y="783670"/>
            <a:ext cx="104615" cy="147200"/>
            <a:chOff x="5248950" y="2607450"/>
            <a:chExt cx="27575" cy="38800"/>
          </a:xfrm>
        </p:grpSpPr>
        <p:sp>
          <p:nvSpPr>
            <p:cNvPr id="205" name="Google Shape;205;p7"/>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7"/>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7" name="Google Shape;207;p7"/>
          <p:cNvSpPr/>
          <p:nvPr/>
        </p:nvSpPr>
        <p:spPr>
          <a:xfrm>
            <a:off x="281200" y="37936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7"/>
          <p:cNvSpPr/>
          <p:nvPr/>
        </p:nvSpPr>
        <p:spPr>
          <a:xfrm>
            <a:off x="6273600" y="6369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7"/>
          <p:cNvSpPr/>
          <p:nvPr/>
        </p:nvSpPr>
        <p:spPr>
          <a:xfrm>
            <a:off x="5579650" y="482442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7"/>
          <p:cNvSpPr/>
          <p:nvPr/>
        </p:nvSpPr>
        <p:spPr>
          <a:xfrm>
            <a:off x="8457850" y="14389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7"/>
          <p:cNvSpPr/>
          <p:nvPr/>
        </p:nvSpPr>
        <p:spPr>
          <a:xfrm>
            <a:off x="4178625" y="45686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7"/>
          <p:cNvSpPr/>
          <p:nvPr/>
        </p:nvSpPr>
        <p:spPr>
          <a:xfrm>
            <a:off x="1593675" y="15145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13"/>
        <p:cNvGrpSpPr/>
        <p:nvPr/>
      </p:nvGrpSpPr>
      <p:grpSpPr>
        <a:xfrm>
          <a:off x="0" y="0"/>
          <a:ext cx="0" cy="0"/>
          <a:chOff x="0" y="0"/>
          <a:chExt cx="0" cy="0"/>
        </a:xfrm>
      </p:grpSpPr>
      <p:sp>
        <p:nvSpPr>
          <p:cNvPr id="214" name="Google Shape;214;p8"/>
          <p:cNvSpPr txBox="1">
            <a:spLocks noGrp="1"/>
          </p:cNvSpPr>
          <p:nvPr>
            <p:ph type="title"/>
          </p:nvPr>
        </p:nvSpPr>
        <p:spPr>
          <a:xfrm>
            <a:off x="5251500" y="1393200"/>
            <a:ext cx="3045600" cy="23571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35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15"/>
        <p:cNvGrpSpPr/>
        <p:nvPr/>
      </p:nvGrpSpPr>
      <p:grpSpPr>
        <a:xfrm>
          <a:off x="0" y="0"/>
          <a:ext cx="0" cy="0"/>
          <a:chOff x="0" y="0"/>
          <a:chExt cx="0" cy="0"/>
        </a:xfrm>
      </p:grpSpPr>
      <p:sp>
        <p:nvSpPr>
          <p:cNvPr id="216" name="Google Shape;216;p9"/>
          <p:cNvSpPr txBox="1">
            <a:spLocks noGrp="1"/>
          </p:cNvSpPr>
          <p:nvPr>
            <p:ph type="title"/>
          </p:nvPr>
        </p:nvSpPr>
        <p:spPr>
          <a:xfrm>
            <a:off x="4566175" y="1150700"/>
            <a:ext cx="3563700" cy="1704900"/>
          </a:xfrm>
          <a:prstGeom prst="rect">
            <a:avLst/>
          </a:prstGeom>
        </p:spPr>
        <p:txBody>
          <a:bodyPr spcFirstLastPara="1" wrap="square" lIns="91425" tIns="91425" rIns="91425" bIns="91425" anchor="b" anchorCtr="0">
            <a:noAutofit/>
          </a:bodyPr>
          <a:lstStyle>
            <a:lvl1pPr lvl="0">
              <a:spcBef>
                <a:spcPts val="0"/>
              </a:spcBef>
              <a:spcAft>
                <a:spcPts val="0"/>
              </a:spcAft>
              <a:buSzPts val="4200"/>
              <a:buNone/>
              <a:defRPr sz="35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217" name="Google Shape;217;p9"/>
          <p:cNvSpPr txBox="1">
            <a:spLocks noGrp="1"/>
          </p:cNvSpPr>
          <p:nvPr>
            <p:ph type="subTitle" idx="1"/>
          </p:nvPr>
        </p:nvSpPr>
        <p:spPr>
          <a:xfrm>
            <a:off x="4566175" y="2943325"/>
            <a:ext cx="3563700" cy="948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grpSp>
        <p:nvGrpSpPr>
          <p:cNvPr id="218" name="Google Shape;218;p9"/>
          <p:cNvGrpSpPr/>
          <p:nvPr/>
        </p:nvGrpSpPr>
        <p:grpSpPr>
          <a:xfrm rot="-2241120">
            <a:off x="8738497" y="374620"/>
            <a:ext cx="167533" cy="235734"/>
            <a:chOff x="5248950" y="2607450"/>
            <a:chExt cx="27575" cy="38800"/>
          </a:xfrm>
        </p:grpSpPr>
        <p:sp>
          <p:nvSpPr>
            <p:cNvPr id="219" name="Google Shape;219;p9"/>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9"/>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 name="Google Shape;221;p9"/>
          <p:cNvGrpSpPr/>
          <p:nvPr/>
        </p:nvGrpSpPr>
        <p:grpSpPr>
          <a:xfrm rot="-2700000">
            <a:off x="492264" y="460448"/>
            <a:ext cx="104613" cy="147198"/>
            <a:chOff x="5248950" y="2607450"/>
            <a:chExt cx="27575" cy="38800"/>
          </a:xfrm>
        </p:grpSpPr>
        <p:sp>
          <p:nvSpPr>
            <p:cNvPr id="222" name="Google Shape;222;p9"/>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9"/>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 name="Google Shape;224;p9"/>
          <p:cNvGrpSpPr/>
          <p:nvPr/>
        </p:nvGrpSpPr>
        <p:grpSpPr>
          <a:xfrm rot="3488692">
            <a:off x="3920212" y="4108050"/>
            <a:ext cx="900823" cy="1242470"/>
            <a:chOff x="330281" y="38723"/>
            <a:chExt cx="1614914" cy="2227176"/>
          </a:xfrm>
        </p:grpSpPr>
        <p:sp>
          <p:nvSpPr>
            <p:cNvPr id="225" name="Google Shape;225;p9"/>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9"/>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9"/>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8" name="Google Shape;228;p9"/>
          <p:cNvSpPr/>
          <p:nvPr/>
        </p:nvSpPr>
        <p:spPr>
          <a:xfrm>
            <a:off x="5787225" y="469150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9"/>
          <p:cNvSpPr/>
          <p:nvPr/>
        </p:nvSpPr>
        <p:spPr>
          <a:xfrm>
            <a:off x="7545113" y="45308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9"/>
          <p:cNvSpPr/>
          <p:nvPr/>
        </p:nvSpPr>
        <p:spPr>
          <a:xfrm>
            <a:off x="2880250" y="469148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9"/>
          <p:cNvSpPr/>
          <p:nvPr/>
        </p:nvSpPr>
        <p:spPr>
          <a:xfrm>
            <a:off x="489750" y="130781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2" name="Google Shape;232;p9"/>
          <p:cNvGrpSpPr/>
          <p:nvPr/>
        </p:nvGrpSpPr>
        <p:grpSpPr>
          <a:xfrm rot="3488692">
            <a:off x="-426263" y="1239987"/>
            <a:ext cx="900823" cy="1242470"/>
            <a:chOff x="330281" y="38723"/>
            <a:chExt cx="1614914" cy="2227176"/>
          </a:xfrm>
        </p:grpSpPr>
        <p:sp>
          <p:nvSpPr>
            <p:cNvPr id="233" name="Google Shape;233;p9"/>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9"/>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9"/>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6" name="Google Shape;236;p9"/>
          <p:cNvGrpSpPr/>
          <p:nvPr/>
        </p:nvGrpSpPr>
        <p:grpSpPr>
          <a:xfrm rot="3488692">
            <a:off x="8748287" y="833987"/>
            <a:ext cx="900823" cy="1242470"/>
            <a:chOff x="330281" y="38723"/>
            <a:chExt cx="1614914" cy="2227176"/>
          </a:xfrm>
        </p:grpSpPr>
        <p:sp>
          <p:nvSpPr>
            <p:cNvPr id="237" name="Google Shape;237;p9"/>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9"/>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9"/>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0" name="Google Shape;240;p9"/>
          <p:cNvSpPr/>
          <p:nvPr/>
        </p:nvSpPr>
        <p:spPr>
          <a:xfrm>
            <a:off x="3243850" y="-68712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9"/>
          <p:cNvSpPr/>
          <p:nvPr/>
        </p:nvSpPr>
        <p:spPr>
          <a:xfrm>
            <a:off x="8738175" y="2899475"/>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42"/>
        <p:cNvGrpSpPr/>
        <p:nvPr/>
      </p:nvGrpSpPr>
      <p:grpSpPr>
        <a:xfrm>
          <a:off x="0" y="0"/>
          <a:ext cx="0" cy="0"/>
          <a:chOff x="0" y="0"/>
          <a:chExt cx="0" cy="0"/>
        </a:xfrm>
      </p:grpSpPr>
      <p:sp>
        <p:nvSpPr>
          <p:cNvPr id="243" name="Google Shape;243;p10"/>
          <p:cNvSpPr txBox="1">
            <a:spLocks noGrp="1"/>
          </p:cNvSpPr>
          <p:nvPr>
            <p:ph type="title"/>
          </p:nvPr>
        </p:nvSpPr>
        <p:spPr>
          <a:xfrm>
            <a:off x="1388100" y="1179600"/>
            <a:ext cx="6367800" cy="207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79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grpSp>
        <p:nvGrpSpPr>
          <p:cNvPr id="244" name="Google Shape;244;p10"/>
          <p:cNvGrpSpPr/>
          <p:nvPr/>
        </p:nvGrpSpPr>
        <p:grpSpPr>
          <a:xfrm rot="-2241120">
            <a:off x="8084872" y="360695"/>
            <a:ext cx="167533" cy="235734"/>
            <a:chOff x="5248950" y="2607450"/>
            <a:chExt cx="27575" cy="38800"/>
          </a:xfrm>
        </p:grpSpPr>
        <p:sp>
          <p:nvSpPr>
            <p:cNvPr id="245" name="Google Shape;245;p10"/>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0"/>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7" name="Google Shape;247;p10"/>
          <p:cNvGrpSpPr/>
          <p:nvPr/>
        </p:nvGrpSpPr>
        <p:grpSpPr>
          <a:xfrm rot="-8254088">
            <a:off x="2940009" y="551146"/>
            <a:ext cx="104613" cy="147198"/>
            <a:chOff x="5248950" y="2607450"/>
            <a:chExt cx="27575" cy="38800"/>
          </a:xfrm>
        </p:grpSpPr>
        <p:sp>
          <p:nvSpPr>
            <p:cNvPr id="248" name="Google Shape;248;p10"/>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0"/>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0" name="Google Shape;250;p10"/>
          <p:cNvGrpSpPr/>
          <p:nvPr/>
        </p:nvGrpSpPr>
        <p:grpSpPr>
          <a:xfrm rot="3488692">
            <a:off x="3920212" y="4108050"/>
            <a:ext cx="900823" cy="1242470"/>
            <a:chOff x="330281" y="38723"/>
            <a:chExt cx="1614914" cy="2227176"/>
          </a:xfrm>
        </p:grpSpPr>
        <p:sp>
          <p:nvSpPr>
            <p:cNvPr id="251" name="Google Shape;251;p10"/>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0"/>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0"/>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 name="Google Shape;254;p10"/>
          <p:cNvSpPr/>
          <p:nvPr/>
        </p:nvSpPr>
        <p:spPr>
          <a:xfrm>
            <a:off x="1888975" y="2935675"/>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0"/>
          <p:cNvSpPr/>
          <p:nvPr/>
        </p:nvSpPr>
        <p:spPr>
          <a:xfrm>
            <a:off x="5372188" y="4018738"/>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0"/>
          <p:cNvSpPr/>
          <p:nvPr/>
        </p:nvSpPr>
        <p:spPr>
          <a:xfrm>
            <a:off x="8653825" y="293566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0"/>
          <p:cNvSpPr/>
          <p:nvPr/>
        </p:nvSpPr>
        <p:spPr>
          <a:xfrm>
            <a:off x="472650" y="4455263"/>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8" name="Google Shape;258;p10"/>
          <p:cNvGrpSpPr/>
          <p:nvPr/>
        </p:nvGrpSpPr>
        <p:grpSpPr>
          <a:xfrm rot="3488692">
            <a:off x="931412" y="220712"/>
            <a:ext cx="900823" cy="1242470"/>
            <a:chOff x="330281" y="38723"/>
            <a:chExt cx="1614914" cy="2227176"/>
          </a:xfrm>
        </p:grpSpPr>
        <p:sp>
          <p:nvSpPr>
            <p:cNvPr id="259" name="Google Shape;259;p10"/>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0"/>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0"/>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2" name="Google Shape;262;p10"/>
          <p:cNvGrpSpPr/>
          <p:nvPr/>
        </p:nvGrpSpPr>
        <p:grpSpPr>
          <a:xfrm rot="3488692">
            <a:off x="7980937" y="802987"/>
            <a:ext cx="900823" cy="1242470"/>
            <a:chOff x="330281" y="38723"/>
            <a:chExt cx="1614914" cy="2227176"/>
          </a:xfrm>
        </p:grpSpPr>
        <p:sp>
          <p:nvSpPr>
            <p:cNvPr id="263" name="Google Shape;263;p10"/>
            <p:cNvSpPr/>
            <p:nvPr/>
          </p:nvSpPr>
          <p:spPr>
            <a:xfrm>
              <a:off x="1518000" y="952300"/>
              <a:ext cx="427195" cy="42630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0"/>
            <p:cNvSpPr/>
            <p:nvPr/>
          </p:nvSpPr>
          <p:spPr>
            <a:xfrm rot="7396832">
              <a:off x="423324" y="1609721"/>
              <a:ext cx="578658" cy="534985"/>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0"/>
            <p:cNvSpPr/>
            <p:nvPr/>
          </p:nvSpPr>
          <p:spPr>
            <a:xfrm rot="-6325258">
              <a:off x="1139729" y="121218"/>
              <a:ext cx="578603" cy="534996"/>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FFFFFF">
                <a:alpha val="564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6" name="Google Shape;266;p10"/>
          <p:cNvGrpSpPr/>
          <p:nvPr/>
        </p:nvGrpSpPr>
        <p:grpSpPr>
          <a:xfrm>
            <a:off x="6017620" y="4266068"/>
            <a:ext cx="3275298" cy="1153214"/>
            <a:chOff x="5142175" y="4369850"/>
            <a:chExt cx="1625700" cy="572400"/>
          </a:xfrm>
        </p:grpSpPr>
        <p:sp>
          <p:nvSpPr>
            <p:cNvPr id="267" name="Google Shape;267;p10"/>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0"/>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0"/>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0"/>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rgbClr val="CC7F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0"/>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2" name="Google Shape;272;p10"/>
          <p:cNvGrpSpPr/>
          <p:nvPr/>
        </p:nvGrpSpPr>
        <p:grpSpPr>
          <a:xfrm>
            <a:off x="-551684" y="4152667"/>
            <a:ext cx="3275298" cy="1153214"/>
            <a:chOff x="5142175" y="4369850"/>
            <a:chExt cx="1625700" cy="572400"/>
          </a:xfrm>
        </p:grpSpPr>
        <p:sp>
          <p:nvSpPr>
            <p:cNvPr id="273" name="Google Shape;273;p10"/>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0"/>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0"/>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0"/>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rgbClr val="CC7F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0"/>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8" name="Google Shape;278;p10"/>
          <p:cNvGrpSpPr/>
          <p:nvPr/>
        </p:nvGrpSpPr>
        <p:grpSpPr>
          <a:xfrm>
            <a:off x="6708435" y="2571751"/>
            <a:ext cx="1796017" cy="3700632"/>
            <a:chOff x="6239025" y="396475"/>
            <a:chExt cx="480900" cy="990825"/>
          </a:xfrm>
        </p:grpSpPr>
        <p:sp>
          <p:nvSpPr>
            <p:cNvPr id="279" name="Google Shape;279;p10"/>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0"/>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0"/>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0"/>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0"/>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10"/>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0"/>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0"/>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0"/>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8" name="Google Shape;288;p10"/>
          <p:cNvGrpSpPr/>
          <p:nvPr/>
        </p:nvGrpSpPr>
        <p:grpSpPr>
          <a:xfrm>
            <a:off x="236810" y="2756101"/>
            <a:ext cx="1796017" cy="3700632"/>
            <a:chOff x="6239025" y="396475"/>
            <a:chExt cx="480900" cy="990825"/>
          </a:xfrm>
        </p:grpSpPr>
        <p:sp>
          <p:nvSpPr>
            <p:cNvPr id="289" name="Google Shape;289;p10"/>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0"/>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0"/>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0"/>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0"/>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0"/>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0"/>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10"/>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0"/>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8" name="Google Shape;298;p10"/>
          <p:cNvSpPr/>
          <p:nvPr/>
        </p:nvSpPr>
        <p:spPr>
          <a:xfrm>
            <a:off x="3480100" y="-845650"/>
            <a:ext cx="1892097" cy="117969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0"/>
          <p:cNvSpPr/>
          <p:nvPr/>
        </p:nvSpPr>
        <p:spPr>
          <a:xfrm>
            <a:off x="236800" y="2571750"/>
            <a:ext cx="143850" cy="75575"/>
          </a:xfrm>
          <a:custGeom>
            <a:avLst/>
            <a:gdLst/>
            <a:ahLst/>
            <a:cxnLst/>
            <a:rect l="l" t="t" r="r" b="b"/>
            <a:pathLst>
              <a:path w="5754" h="3023" extrusionOk="0">
                <a:moveTo>
                  <a:pt x="1" y="1"/>
                </a:moveTo>
                <a:lnTo>
                  <a:pt x="1" y="1"/>
                </a:lnTo>
                <a:lnTo>
                  <a:pt x="408" y="1"/>
                </a:lnTo>
                <a:lnTo>
                  <a:pt x="815" y="59"/>
                </a:lnTo>
                <a:lnTo>
                  <a:pt x="1279" y="117"/>
                </a:lnTo>
                <a:lnTo>
                  <a:pt x="1802" y="291"/>
                </a:lnTo>
                <a:lnTo>
                  <a:pt x="2267" y="524"/>
                </a:lnTo>
                <a:lnTo>
                  <a:pt x="2500" y="698"/>
                </a:lnTo>
                <a:lnTo>
                  <a:pt x="2674" y="930"/>
                </a:lnTo>
                <a:lnTo>
                  <a:pt x="2790" y="1163"/>
                </a:lnTo>
                <a:lnTo>
                  <a:pt x="2907" y="1395"/>
                </a:lnTo>
                <a:lnTo>
                  <a:pt x="2907" y="1395"/>
                </a:lnTo>
                <a:lnTo>
                  <a:pt x="3139" y="1163"/>
                </a:lnTo>
                <a:lnTo>
                  <a:pt x="3430" y="930"/>
                </a:lnTo>
                <a:lnTo>
                  <a:pt x="3778" y="640"/>
                </a:lnTo>
                <a:lnTo>
                  <a:pt x="4185" y="407"/>
                </a:lnTo>
                <a:lnTo>
                  <a:pt x="4650" y="175"/>
                </a:lnTo>
                <a:lnTo>
                  <a:pt x="5173" y="1"/>
                </a:lnTo>
                <a:lnTo>
                  <a:pt x="5463" y="1"/>
                </a:lnTo>
                <a:lnTo>
                  <a:pt x="5754" y="1"/>
                </a:lnTo>
                <a:lnTo>
                  <a:pt x="5754" y="1"/>
                </a:lnTo>
                <a:lnTo>
                  <a:pt x="5580" y="466"/>
                </a:lnTo>
                <a:lnTo>
                  <a:pt x="5405" y="930"/>
                </a:lnTo>
                <a:lnTo>
                  <a:pt x="5115" y="1512"/>
                </a:lnTo>
                <a:lnTo>
                  <a:pt x="4708" y="2093"/>
                </a:lnTo>
                <a:lnTo>
                  <a:pt x="4476" y="2325"/>
                </a:lnTo>
                <a:lnTo>
                  <a:pt x="4243" y="2558"/>
                </a:lnTo>
                <a:lnTo>
                  <a:pt x="3953" y="2732"/>
                </a:lnTo>
                <a:lnTo>
                  <a:pt x="3604" y="2906"/>
                </a:lnTo>
                <a:lnTo>
                  <a:pt x="3255" y="3022"/>
                </a:lnTo>
                <a:lnTo>
                  <a:pt x="2907" y="3022"/>
                </a:lnTo>
                <a:lnTo>
                  <a:pt x="2907" y="3022"/>
                </a:lnTo>
                <a:lnTo>
                  <a:pt x="2500" y="3022"/>
                </a:lnTo>
                <a:lnTo>
                  <a:pt x="2151" y="2964"/>
                </a:lnTo>
                <a:lnTo>
                  <a:pt x="1861" y="2790"/>
                </a:lnTo>
                <a:lnTo>
                  <a:pt x="1570" y="2674"/>
                </a:lnTo>
                <a:lnTo>
                  <a:pt x="1279" y="2441"/>
                </a:lnTo>
                <a:lnTo>
                  <a:pt x="1047" y="2267"/>
                </a:lnTo>
                <a:lnTo>
                  <a:pt x="640" y="1744"/>
                </a:lnTo>
                <a:lnTo>
                  <a:pt x="350" y="1221"/>
                </a:lnTo>
                <a:lnTo>
                  <a:pt x="117" y="756"/>
                </a:lnTo>
                <a:lnTo>
                  <a:pt x="59" y="291"/>
                </a:lnTo>
                <a:lnTo>
                  <a:pt x="1" y="1"/>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0" name="Google Shape;300;p10"/>
          <p:cNvGrpSpPr/>
          <p:nvPr/>
        </p:nvGrpSpPr>
        <p:grpSpPr>
          <a:xfrm rot="-1447079">
            <a:off x="3339603" y="4034867"/>
            <a:ext cx="104613" cy="147198"/>
            <a:chOff x="5248950" y="2607450"/>
            <a:chExt cx="27575" cy="38800"/>
          </a:xfrm>
        </p:grpSpPr>
        <p:sp>
          <p:nvSpPr>
            <p:cNvPr id="301" name="Google Shape;301;p10"/>
            <p:cNvSpPr/>
            <p:nvPr/>
          </p:nvSpPr>
          <p:spPr>
            <a:xfrm>
              <a:off x="5248950" y="2609475"/>
              <a:ext cx="9200" cy="36775"/>
            </a:xfrm>
            <a:custGeom>
              <a:avLst/>
              <a:gdLst/>
              <a:ahLst/>
              <a:cxnLst/>
              <a:rect l="l" t="t" r="r" b="b"/>
              <a:pathLst>
                <a:path w="368" h="1471" extrusionOk="0">
                  <a:moveTo>
                    <a:pt x="41" y="1"/>
                  </a:moveTo>
                  <a:lnTo>
                    <a:pt x="0" y="42"/>
                  </a:lnTo>
                  <a:lnTo>
                    <a:pt x="0" y="83"/>
                  </a:lnTo>
                  <a:lnTo>
                    <a:pt x="123" y="736"/>
                  </a:lnTo>
                  <a:lnTo>
                    <a:pt x="245" y="1389"/>
                  </a:lnTo>
                  <a:lnTo>
                    <a:pt x="245" y="1430"/>
                  </a:lnTo>
                  <a:lnTo>
                    <a:pt x="286" y="1470"/>
                  </a:lnTo>
                  <a:lnTo>
                    <a:pt x="327" y="1470"/>
                  </a:lnTo>
                  <a:lnTo>
                    <a:pt x="368" y="1430"/>
                  </a:lnTo>
                  <a:lnTo>
                    <a:pt x="368" y="1389"/>
                  </a:lnTo>
                  <a:lnTo>
                    <a:pt x="286" y="736"/>
                  </a:lnTo>
                  <a:lnTo>
                    <a:pt x="123" y="83"/>
                  </a:lnTo>
                  <a:lnTo>
                    <a:pt x="82" y="42"/>
                  </a:lnTo>
                  <a:lnTo>
                    <a:pt x="4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10"/>
            <p:cNvSpPr/>
            <p:nvPr/>
          </p:nvSpPr>
          <p:spPr>
            <a:xfrm>
              <a:off x="5263225" y="2607450"/>
              <a:ext cx="13300" cy="38800"/>
            </a:xfrm>
            <a:custGeom>
              <a:avLst/>
              <a:gdLst/>
              <a:ahLst/>
              <a:cxnLst/>
              <a:rect l="l" t="t" r="r" b="b"/>
              <a:pathLst>
                <a:path w="532" h="1552" extrusionOk="0">
                  <a:moveTo>
                    <a:pt x="42" y="0"/>
                  </a:moveTo>
                  <a:lnTo>
                    <a:pt x="1" y="41"/>
                  </a:lnTo>
                  <a:lnTo>
                    <a:pt x="1" y="123"/>
                  </a:lnTo>
                  <a:lnTo>
                    <a:pt x="164" y="449"/>
                  </a:lnTo>
                  <a:lnTo>
                    <a:pt x="246" y="776"/>
                  </a:lnTo>
                  <a:lnTo>
                    <a:pt x="327" y="1143"/>
                  </a:lnTo>
                  <a:lnTo>
                    <a:pt x="409" y="1470"/>
                  </a:lnTo>
                  <a:lnTo>
                    <a:pt x="409" y="1511"/>
                  </a:lnTo>
                  <a:lnTo>
                    <a:pt x="450" y="1551"/>
                  </a:lnTo>
                  <a:lnTo>
                    <a:pt x="531" y="1511"/>
                  </a:lnTo>
                  <a:lnTo>
                    <a:pt x="531" y="1470"/>
                  </a:lnTo>
                  <a:lnTo>
                    <a:pt x="491" y="1102"/>
                  </a:lnTo>
                  <a:lnTo>
                    <a:pt x="409" y="735"/>
                  </a:lnTo>
                  <a:lnTo>
                    <a:pt x="286" y="368"/>
                  </a:lnTo>
                  <a:lnTo>
                    <a:pt x="123" y="41"/>
                  </a:lnTo>
                  <a:lnTo>
                    <a:pt x="12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200"/>
              <a:buFont typeface="Gochi Hand"/>
              <a:buNone/>
              <a:defRPr sz="3200" b="1">
                <a:solidFill>
                  <a:schemeClr val="dk2"/>
                </a:solidFill>
                <a:latin typeface="Gochi Hand"/>
                <a:ea typeface="Gochi Hand"/>
                <a:cs typeface="Gochi Hand"/>
                <a:sym typeface="Gochi Hand"/>
              </a:defRPr>
            </a:lvl1pPr>
            <a:lvl2pPr lvl="1">
              <a:spcBef>
                <a:spcPts val="0"/>
              </a:spcBef>
              <a:spcAft>
                <a:spcPts val="0"/>
              </a:spcAft>
              <a:buClr>
                <a:schemeClr val="dk2"/>
              </a:buClr>
              <a:buSzPts val="3200"/>
              <a:buFont typeface="Gochi Hand"/>
              <a:buNone/>
              <a:defRPr sz="3200" b="1">
                <a:solidFill>
                  <a:schemeClr val="dk2"/>
                </a:solidFill>
                <a:latin typeface="Gochi Hand"/>
                <a:ea typeface="Gochi Hand"/>
                <a:cs typeface="Gochi Hand"/>
                <a:sym typeface="Gochi Hand"/>
              </a:defRPr>
            </a:lvl2pPr>
            <a:lvl3pPr lvl="2">
              <a:spcBef>
                <a:spcPts val="0"/>
              </a:spcBef>
              <a:spcAft>
                <a:spcPts val="0"/>
              </a:spcAft>
              <a:buClr>
                <a:schemeClr val="dk2"/>
              </a:buClr>
              <a:buSzPts val="3200"/>
              <a:buFont typeface="Gochi Hand"/>
              <a:buNone/>
              <a:defRPr sz="3200" b="1">
                <a:solidFill>
                  <a:schemeClr val="dk2"/>
                </a:solidFill>
                <a:latin typeface="Gochi Hand"/>
                <a:ea typeface="Gochi Hand"/>
                <a:cs typeface="Gochi Hand"/>
                <a:sym typeface="Gochi Hand"/>
              </a:defRPr>
            </a:lvl3pPr>
            <a:lvl4pPr lvl="3">
              <a:spcBef>
                <a:spcPts val="0"/>
              </a:spcBef>
              <a:spcAft>
                <a:spcPts val="0"/>
              </a:spcAft>
              <a:buClr>
                <a:schemeClr val="dk2"/>
              </a:buClr>
              <a:buSzPts val="3200"/>
              <a:buFont typeface="Gochi Hand"/>
              <a:buNone/>
              <a:defRPr sz="3200" b="1">
                <a:solidFill>
                  <a:schemeClr val="dk2"/>
                </a:solidFill>
                <a:latin typeface="Gochi Hand"/>
                <a:ea typeface="Gochi Hand"/>
                <a:cs typeface="Gochi Hand"/>
                <a:sym typeface="Gochi Hand"/>
              </a:defRPr>
            </a:lvl4pPr>
            <a:lvl5pPr lvl="4">
              <a:spcBef>
                <a:spcPts val="0"/>
              </a:spcBef>
              <a:spcAft>
                <a:spcPts val="0"/>
              </a:spcAft>
              <a:buClr>
                <a:schemeClr val="dk2"/>
              </a:buClr>
              <a:buSzPts val="3200"/>
              <a:buFont typeface="Gochi Hand"/>
              <a:buNone/>
              <a:defRPr sz="3200" b="1">
                <a:solidFill>
                  <a:schemeClr val="dk2"/>
                </a:solidFill>
                <a:latin typeface="Gochi Hand"/>
                <a:ea typeface="Gochi Hand"/>
                <a:cs typeface="Gochi Hand"/>
                <a:sym typeface="Gochi Hand"/>
              </a:defRPr>
            </a:lvl5pPr>
            <a:lvl6pPr lvl="5">
              <a:spcBef>
                <a:spcPts val="0"/>
              </a:spcBef>
              <a:spcAft>
                <a:spcPts val="0"/>
              </a:spcAft>
              <a:buClr>
                <a:schemeClr val="dk2"/>
              </a:buClr>
              <a:buSzPts val="3200"/>
              <a:buFont typeface="Gochi Hand"/>
              <a:buNone/>
              <a:defRPr sz="3200" b="1">
                <a:solidFill>
                  <a:schemeClr val="dk2"/>
                </a:solidFill>
                <a:latin typeface="Gochi Hand"/>
                <a:ea typeface="Gochi Hand"/>
                <a:cs typeface="Gochi Hand"/>
                <a:sym typeface="Gochi Hand"/>
              </a:defRPr>
            </a:lvl6pPr>
            <a:lvl7pPr lvl="6">
              <a:spcBef>
                <a:spcPts val="0"/>
              </a:spcBef>
              <a:spcAft>
                <a:spcPts val="0"/>
              </a:spcAft>
              <a:buClr>
                <a:schemeClr val="dk2"/>
              </a:buClr>
              <a:buSzPts val="3200"/>
              <a:buFont typeface="Gochi Hand"/>
              <a:buNone/>
              <a:defRPr sz="3200" b="1">
                <a:solidFill>
                  <a:schemeClr val="dk2"/>
                </a:solidFill>
                <a:latin typeface="Gochi Hand"/>
                <a:ea typeface="Gochi Hand"/>
                <a:cs typeface="Gochi Hand"/>
                <a:sym typeface="Gochi Hand"/>
              </a:defRPr>
            </a:lvl7pPr>
            <a:lvl8pPr lvl="7">
              <a:spcBef>
                <a:spcPts val="0"/>
              </a:spcBef>
              <a:spcAft>
                <a:spcPts val="0"/>
              </a:spcAft>
              <a:buClr>
                <a:schemeClr val="dk2"/>
              </a:buClr>
              <a:buSzPts val="3200"/>
              <a:buFont typeface="Gochi Hand"/>
              <a:buNone/>
              <a:defRPr sz="3200" b="1">
                <a:solidFill>
                  <a:schemeClr val="dk2"/>
                </a:solidFill>
                <a:latin typeface="Gochi Hand"/>
                <a:ea typeface="Gochi Hand"/>
                <a:cs typeface="Gochi Hand"/>
                <a:sym typeface="Gochi Hand"/>
              </a:defRPr>
            </a:lvl8pPr>
            <a:lvl9pPr lvl="8">
              <a:spcBef>
                <a:spcPts val="0"/>
              </a:spcBef>
              <a:spcAft>
                <a:spcPts val="0"/>
              </a:spcAft>
              <a:buClr>
                <a:schemeClr val="dk2"/>
              </a:buClr>
              <a:buSzPts val="3200"/>
              <a:buFont typeface="Gochi Hand"/>
              <a:buNone/>
              <a:defRPr sz="3200" b="1">
                <a:solidFill>
                  <a:schemeClr val="dk2"/>
                </a:solidFill>
                <a:latin typeface="Gochi Hand"/>
                <a:ea typeface="Gochi Hand"/>
                <a:cs typeface="Gochi Hand"/>
                <a:sym typeface="Gochi Han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1pPr>
            <a:lvl2pPr marL="914400" lvl="1" indent="-317500">
              <a:lnSpc>
                <a:spcPct val="100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2pPr>
            <a:lvl3pPr marL="1371600" lvl="2" indent="-317500">
              <a:lnSpc>
                <a:spcPct val="100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3pPr>
            <a:lvl4pPr marL="1828800" lvl="3" indent="-317500">
              <a:lnSpc>
                <a:spcPct val="100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4pPr>
            <a:lvl5pPr marL="2286000" lvl="4" indent="-317500">
              <a:lnSpc>
                <a:spcPct val="100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5pPr>
            <a:lvl6pPr marL="2743200" lvl="5" indent="-317500">
              <a:lnSpc>
                <a:spcPct val="100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6pPr>
            <a:lvl7pPr marL="3200400" lvl="6" indent="-317500">
              <a:lnSpc>
                <a:spcPct val="100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7pPr>
            <a:lvl8pPr marL="3657600" lvl="7" indent="-317500">
              <a:lnSpc>
                <a:spcPct val="100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8pPr>
            <a:lvl9pPr marL="4114800" lvl="8" indent="-317500">
              <a:lnSpc>
                <a:spcPct val="100000"/>
              </a:lnSpc>
              <a:spcBef>
                <a:spcPts val="1600"/>
              </a:spcBef>
              <a:spcAft>
                <a:spcPts val="1600"/>
              </a:spcAft>
              <a:buClr>
                <a:schemeClr val="dk1"/>
              </a:buClr>
              <a:buSzPts val="1400"/>
              <a:buFont typeface="Nunito"/>
              <a:buChar char="■"/>
              <a:defRPr>
                <a:solidFill>
                  <a:schemeClr val="dk1"/>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12.png"/><Relationship Id="rId7"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7.xml"/><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13.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07"/>
        <p:cNvGrpSpPr/>
        <p:nvPr/>
      </p:nvGrpSpPr>
      <p:grpSpPr>
        <a:xfrm>
          <a:off x="0" y="0"/>
          <a:ext cx="0" cy="0"/>
          <a:chOff x="0" y="0"/>
          <a:chExt cx="0" cy="0"/>
        </a:xfrm>
      </p:grpSpPr>
      <p:grpSp>
        <p:nvGrpSpPr>
          <p:cNvPr id="1582" name="Google Shape;2576;p71">
            <a:extLst>
              <a:ext uri="{FF2B5EF4-FFF2-40B4-BE49-F238E27FC236}">
                <a16:creationId xmlns:a16="http://schemas.microsoft.com/office/drawing/2014/main" id="{2B53E3A8-7D2D-E8A4-99EB-1D0A58674A76}"/>
              </a:ext>
            </a:extLst>
          </p:cNvPr>
          <p:cNvGrpSpPr/>
          <p:nvPr/>
        </p:nvGrpSpPr>
        <p:grpSpPr>
          <a:xfrm flipH="1">
            <a:off x="4520964" y="924946"/>
            <a:ext cx="2168664" cy="1568948"/>
            <a:chOff x="1382375" y="2731100"/>
            <a:chExt cx="1884275" cy="1487675"/>
          </a:xfrm>
        </p:grpSpPr>
        <p:sp>
          <p:nvSpPr>
            <p:cNvPr id="1543" name="Google Shape;2577;p71">
              <a:extLst>
                <a:ext uri="{FF2B5EF4-FFF2-40B4-BE49-F238E27FC236}">
                  <a16:creationId xmlns:a16="http://schemas.microsoft.com/office/drawing/2014/main" id="{F8106815-086E-A7EA-158D-C7DDD9D0C4D0}"/>
                </a:ext>
              </a:extLst>
            </p:cNvPr>
            <p:cNvSpPr/>
            <p:nvPr/>
          </p:nvSpPr>
          <p:spPr>
            <a:xfrm>
              <a:off x="1764450" y="3762575"/>
              <a:ext cx="286225" cy="434400"/>
            </a:xfrm>
            <a:custGeom>
              <a:avLst/>
              <a:gdLst/>
              <a:ahLst/>
              <a:cxnLst/>
              <a:rect l="l" t="t" r="r" b="b"/>
              <a:pathLst>
                <a:path w="11449" h="17376" extrusionOk="0">
                  <a:moveTo>
                    <a:pt x="11449" y="0"/>
                  </a:moveTo>
                  <a:lnTo>
                    <a:pt x="1" y="4359"/>
                  </a:lnTo>
                  <a:lnTo>
                    <a:pt x="5173" y="17376"/>
                  </a:lnTo>
                  <a:lnTo>
                    <a:pt x="9822" y="17376"/>
                  </a:lnTo>
                  <a:lnTo>
                    <a:pt x="9705" y="16969"/>
                  </a:lnTo>
                  <a:lnTo>
                    <a:pt x="9705" y="16272"/>
                  </a:lnTo>
                  <a:lnTo>
                    <a:pt x="9822" y="14122"/>
                  </a:lnTo>
                  <a:lnTo>
                    <a:pt x="10054" y="11332"/>
                  </a:lnTo>
                  <a:lnTo>
                    <a:pt x="10403" y="8252"/>
                  </a:lnTo>
                  <a:lnTo>
                    <a:pt x="11100" y="2499"/>
                  </a:lnTo>
                  <a:lnTo>
                    <a:pt x="11449"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2578;p71">
              <a:extLst>
                <a:ext uri="{FF2B5EF4-FFF2-40B4-BE49-F238E27FC236}">
                  <a16:creationId xmlns:a16="http://schemas.microsoft.com/office/drawing/2014/main" id="{BE88C82F-F01C-61C4-A0F7-3FB2B21DA60D}"/>
                </a:ext>
              </a:extLst>
            </p:cNvPr>
            <p:cNvSpPr/>
            <p:nvPr/>
          </p:nvSpPr>
          <p:spPr>
            <a:xfrm>
              <a:off x="2701500" y="3800350"/>
              <a:ext cx="133675" cy="390825"/>
            </a:xfrm>
            <a:custGeom>
              <a:avLst/>
              <a:gdLst/>
              <a:ahLst/>
              <a:cxnLst/>
              <a:rect l="l" t="t" r="r" b="b"/>
              <a:pathLst>
                <a:path w="5347" h="15633" extrusionOk="0">
                  <a:moveTo>
                    <a:pt x="5289" y="0"/>
                  </a:moveTo>
                  <a:lnTo>
                    <a:pt x="1" y="3661"/>
                  </a:lnTo>
                  <a:lnTo>
                    <a:pt x="1453" y="15632"/>
                  </a:lnTo>
                  <a:lnTo>
                    <a:pt x="5347" y="15516"/>
                  </a:lnTo>
                  <a:lnTo>
                    <a:pt x="5231" y="15167"/>
                  </a:lnTo>
                  <a:lnTo>
                    <a:pt x="5172" y="14586"/>
                  </a:lnTo>
                  <a:lnTo>
                    <a:pt x="5114" y="12669"/>
                  </a:lnTo>
                  <a:lnTo>
                    <a:pt x="5114" y="10170"/>
                  </a:lnTo>
                  <a:lnTo>
                    <a:pt x="5114" y="7381"/>
                  </a:lnTo>
                  <a:lnTo>
                    <a:pt x="5231" y="2267"/>
                  </a:lnTo>
                  <a:lnTo>
                    <a:pt x="5289"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2579;p71">
              <a:extLst>
                <a:ext uri="{FF2B5EF4-FFF2-40B4-BE49-F238E27FC236}">
                  <a16:creationId xmlns:a16="http://schemas.microsoft.com/office/drawing/2014/main" id="{DB4F671F-6BF1-21FE-D13A-9F33D9674549}"/>
                </a:ext>
              </a:extLst>
            </p:cNvPr>
            <p:cNvSpPr/>
            <p:nvPr/>
          </p:nvSpPr>
          <p:spPr>
            <a:xfrm>
              <a:off x="1489875" y="2975175"/>
              <a:ext cx="1776775" cy="1239250"/>
            </a:xfrm>
            <a:custGeom>
              <a:avLst/>
              <a:gdLst/>
              <a:ahLst/>
              <a:cxnLst/>
              <a:rect l="l" t="t" r="r" b="b"/>
              <a:pathLst>
                <a:path w="71071" h="49570" extrusionOk="0">
                  <a:moveTo>
                    <a:pt x="46838" y="0"/>
                  </a:moveTo>
                  <a:lnTo>
                    <a:pt x="45734" y="58"/>
                  </a:lnTo>
                  <a:lnTo>
                    <a:pt x="45328" y="116"/>
                  </a:lnTo>
                  <a:lnTo>
                    <a:pt x="41434" y="581"/>
                  </a:lnTo>
                  <a:lnTo>
                    <a:pt x="37192" y="1162"/>
                  </a:lnTo>
                  <a:lnTo>
                    <a:pt x="32776" y="1801"/>
                  </a:lnTo>
                  <a:lnTo>
                    <a:pt x="28417" y="2499"/>
                  </a:lnTo>
                  <a:lnTo>
                    <a:pt x="20805" y="3777"/>
                  </a:lnTo>
                  <a:lnTo>
                    <a:pt x="15865" y="4649"/>
                  </a:lnTo>
                  <a:lnTo>
                    <a:pt x="14238" y="4940"/>
                  </a:lnTo>
                  <a:lnTo>
                    <a:pt x="13192" y="5114"/>
                  </a:lnTo>
                  <a:lnTo>
                    <a:pt x="12030" y="5404"/>
                  </a:lnTo>
                  <a:lnTo>
                    <a:pt x="10751" y="5811"/>
                  </a:lnTo>
                  <a:lnTo>
                    <a:pt x="9473" y="6276"/>
                  </a:lnTo>
                  <a:lnTo>
                    <a:pt x="8194" y="6915"/>
                  </a:lnTo>
                  <a:lnTo>
                    <a:pt x="7555" y="7322"/>
                  </a:lnTo>
                  <a:lnTo>
                    <a:pt x="6916" y="7729"/>
                  </a:lnTo>
                  <a:lnTo>
                    <a:pt x="6277" y="8194"/>
                  </a:lnTo>
                  <a:lnTo>
                    <a:pt x="5638" y="8717"/>
                  </a:lnTo>
                  <a:lnTo>
                    <a:pt x="4998" y="9298"/>
                  </a:lnTo>
                  <a:lnTo>
                    <a:pt x="4417" y="9879"/>
                  </a:lnTo>
                  <a:lnTo>
                    <a:pt x="3836" y="10576"/>
                  </a:lnTo>
                  <a:lnTo>
                    <a:pt x="3313" y="11332"/>
                  </a:lnTo>
                  <a:lnTo>
                    <a:pt x="2790" y="12087"/>
                  </a:lnTo>
                  <a:lnTo>
                    <a:pt x="2325" y="12959"/>
                  </a:lnTo>
                  <a:lnTo>
                    <a:pt x="1860" y="13889"/>
                  </a:lnTo>
                  <a:lnTo>
                    <a:pt x="1454" y="14877"/>
                  </a:lnTo>
                  <a:lnTo>
                    <a:pt x="1105" y="15981"/>
                  </a:lnTo>
                  <a:lnTo>
                    <a:pt x="756" y="17085"/>
                  </a:lnTo>
                  <a:lnTo>
                    <a:pt x="524" y="18305"/>
                  </a:lnTo>
                  <a:lnTo>
                    <a:pt x="291" y="19642"/>
                  </a:lnTo>
                  <a:lnTo>
                    <a:pt x="117" y="21036"/>
                  </a:lnTo>
                  <a:lnTo>
                    <a:pt x="1" y="22489"/>
                  </a:lnTo>
                  <a:lnTo>
                    <a:pt x="1" y="24000"/>
                  </a:lnTo>
                  <a:lnTo>
                    <a:pt x="1" y="25453"/>
                  </a:lnTo>
                  <a:lnTo>
                    <a:pt x="117" y="26906"/>
                  </a:lnTo>
                  <a:lnTo>
                    <a:pt x="233" y="28300"/>
                  </a:lnTo>
                  <a:lnTo>
                    <a:pt x="466" y="29695"/>
                  </a:lnTo>
                  <a:lnTo>
                    <a:pt x="698" y="31032"/>
                  </a:lnTo>
                  <a:lnTo>
                    <a:pt x="989" y="32310"/>
                  </a:lnTo>
                  <a:lnTo>
                    <a:pt x="1337" y="33530"/>
                  </a:lnTo>
                  <a:lnTo>
                    <a:pt x="1686" y="34751"/>
                  </a:lnTo>
                  <a:lnTo>
                    <a:pt x="2093" y="35971"/>
                  </a:lnTo>
                  <a:lnTo>
                    <a:pt x="2500" y="37075"/>
                  </a:lnTo>
                  <a:lnTo>
                    <a:pt x="2964" y="38179"/>
                  </a:lnTo>
                  <a:lnTo>
                    <a:pt x="3894" y="40213"/>
                  </a:lnTo>
                  <a:lnTo>
                    <a:pt x="4882" y="42131"/>
                  </a:lnTo>
                  <a:lnTo>
                    <a:pt x="5870" y="43816"/>
                  </a:lnTo>
                  <a:lnTo>
                    <a:pt x="6858" y="45269"/>
                  </a:lnTo>
                  <a:lnTo>
                    <a:pt x="7788" y="46547"/>
                  </a:lnTo>
                  <a:lnTo>
                    <a:pt x="8601" y="47651"/>
                  </a:lnTo>
                  <a:lnTo>
                    <a:pt x="9299" y="48465"/>
                  </a:lnTo>
                  <a:lnTo>
                    <a:pt x="9822" y="49104"/>
                  </a:lnTo>
                  <a:lnTo>
                    <a:pt x="10286" y="49569"/>
                  </a:lnTo>
                  <a:lnTo>
                    <a:pt x="14180" y="48988"/>
                  </a:lnTo>
                  <a:lnTo>
                    <a:pt x="14064" y="48523"/>
                  </a:lnTo>
                  <a:lnTo>
                    <a:pt x="14006" y="48000"/>
                  </a:lnTo>
                  <a:lnTo>
                    <a:pt x="13889" y="47361"/>
                  </a:lnTo>
                  <a:lnTo>
                    <a:pt x="13831" y="46664"/>
                  </a:lnTo>
                  <a:lnTo>
                    <a:pt x="13889" y="45908"/>
                  </a:lnTo>
                  <a:lnTo>
                    <a:pt x="13947" y="45153"/>
                  </a:lnTo>
                  <a:lnTo>
                    <a:pt x="14064" y="44746"/>
                  </a:lnTo>
                  <a:lnTo>
                    <a:pt x="14180" y="44455"/>
                  </a:lnTo>
                  <a:lnTo>
                    <a:pt x="14703" y="43061"/>
                  </a:lnTo>
                  <a:lnTo>
                    <a:pt x="15110" y="41724"/>
                  </a:lnTo>
                  <a:lnTo>
                    <a:pt x="15516" y="40329"/>
                  </a:lnTo>
                  <a:lnTo>
                    <a:pt x="16388" y="40678"/>
                  </a:lnTo>
                  <a:lnTo>
                    <a:pt x="17318" y="41027"/>
                  </a:lnTo>
                  <a:lnTo>
                    <a:pt x="19294" y="41666"/>
                  </a:lnTo>
                  <a:lnTo>
                    <a:pt x="21328" y="42189"/>
                  </a:lnTo>
                  <a:lnTo>
                    <a:pt x="23420" y="42654"/>
                  </a:lnTo>
                  <a:lnTo>
                    <a:pt x="25570" y="43003"/>
                  </a:lnTo>
                  <a:lnTo>
                    <a:pt x="27662" y="43235"/>
                  </a:lnTo>
                  <a:lnTo>
                    <a:pt x="29754" y="43467"/>
                  </a:lnTo>
                  <a:lnTo>
                    <a:pt x="31730" y="43584"/>
                  </a:lnTo>
                  <a:lnTo>
                    <a:pt x="33589" y="43700"/>
                  </a:lnTo>
                  <a:lnTo>
                    <a:pt x="35332" y="43758"/>
                  </a:lnTo>
                  <a:lnTo>
                    <a:pt x="38238" y="43758"/>
                  </a:lnTo>
                  <a:lnTo>
                    <a:pt x="40156" y="43700"/>
                  </a:lnTo>
                  <a:lnTo>
                    <a:pt x="40853" y="43700"/>
                  </a:lnTo>
                  <a:lnTo>
                    <a:pt x="45328" y="48988"/>
                  </a:lnTo>
                  <a:lnTo>
                    <a:pt x="48756" y="48988"/>
                  </a:lnTo>
                  <a:lnTo>
                    <a:pt x="49221" y="47128"/>
                  </a:lnTo>
                  <a:lnTo>
                    <a:pt x="49744" y="45095"/>
                  </a:lnTo>
                  <a:lnTo>
                    <a:pt x="50441" y="42712"/>
                  </a:lnTo>
                  <a:lnTo>
                    <a:pt x="51197" y="40213"/>
                  </a:lnTo>
                  <a:lnTo>
                    <a:pt x="52068" y="37773"/>
                  </a:lnTo>
                  <a:lnTo>
                    <a:pt x="52475" y="36668"/>
                  </a:lnTo>
                  <a:lnTo>
                    <a:pt x="52940" y="35622"/>
                  </a:lnTo>
                  <a:lnTo>
                    <a:pt x="53347" y="34809"/>
                  </a:lnTo>
                  <a:lnTo>
                    <a:pt x="53754" y="34111"/>
                  </a:lnTo>
                  <a:lnTo>
                    <a:pt x="54219" y="33530"/>
                  </a:lnTo>
                  <a:lnTo>
                    <a:pt x="54858" y="33007"/>
                  </a:lnTo>
                  <a:lnTo>
                    <a:pt x="55555" y="32484"/>
                  </a:lnTo>
                  <a:lnTo>
                    <a:pt x="56369" y="31961"/>
                  </a:lnTo>
                  <a:lnTo>
                    <a:pt x="57240" y="31438"/>
                  </a:lnTo>
                  <a:lnTo>
                    <a:pt x="58170" y="30973"/>
                  </a:lnTo>
                  <a:lnTo>
                    <a:pt x="60204" y="30044"/>
                  </a:lnTo>
                  <a:lnTo>
                    <a:pt x="62296" y="29172"/>
                  </a:lnTo>
                  <a:lnTo>
                    <a:pt x="64388" y="28358"/>
                  </a:lnTo>
                  <a:lnTo>
                    <a:pt x="66364" y="27545"/>
                  </a:lnTo>
                  <a:lnTo>
                    <a:pt x="68107" y="26789"/>
                  </a:lnTo>
                  <a:lnTo>
                    <a:pt x="68572" y="26499"/>
                  </a:lnTo>
                  <a:lnTo>
                    <a:pt x="69211" y="25976"/>
                  </a:lnTo>
                  <a:lnTo>
                    <a:pt x="69734" y="25453"/>
                  </a:lnTo>
                  <a:lnTo>
                    <a:pt x="70141" y="24814"/>
                  </a:lnTo>
                  <a:lnTo>
                    <a:pt x="70432" y="24116"/>
                  </a:lnTo>
                  <a:lnTo>
                    <a:pt x="70722" y="23419"/>
                  </a:lnTo>
                  <a:lnTo>
                    <a:pt x="70897" y="22664"/>
                  </a:lnTo>
                  <a:lnTo>
                    <a:pt x="71013" y="21908"/>
                  </a:lnTo>
                  <a:lnTo>
                    <a:pt x="71071" y="21153"/>
                  </a:lnTo>
                  <a:lnTo>
                    <a:pt x="71071" y="20397"/>
                  </a:lnTo>
                  <a:lnTo>
                    <a:pt x="71071" y="19700"/>
                  </a:lnTo>
                  <a:lnTo>
                    <a:pt x="70897" y="18421"/>
                  </a:lnTo>
                  <a:lnTo>
                    <a:pt x="70722" y="17375"/>
                  </a:lnTo>
                  <a:lnTo>
                    <a:pt x="70548" y="16736"/>
                  </a:lnTo>
                  <a:lnTo>
                    <a:pt x="70315" y="16387"/>
                  </a:lnTo>
                  <a:lnTo>
                    <a:pt x="70025" y="16097"/>
                  </a:lnTo>
                  <a:lnTo>
                    <a:pt x="69618" y="15806"/>
                  </a:lnTo>
                  <a:lnTo>
                    <a:pt x="69153" y="15516"/>
                  </a:lnTo>
                  <a:lnTo>
                    <a:pt x="68398" y="15167"/>
                  </a:lnTo>
                  <a:lnTo>
                    <a:pt x="67700" y="14935"/>
                  </a:lnTo>
                  <a:lnTo>
                    <a:pt x="67003" y="14702"/>
                  </a:lnTo>
                  <a:lnTo>
                    <a:pt x="66538" y="14354"/>
                  </a:lnTo>
                  <a:lnTo>
                    <a:pt x="66073" y="14005"/>
                  </a:lnTo>
                  <a:lnTo>
                    <a:pt x="65783" y="13656"/>
                  </a:lnTo>
                  <a:lnTo>
                    <a:pt x="65492" y="13366"/>
                  </a:lnTo>
                  <a:lnTo>
                    <a:pt x="65027" y="12610"/>
                  </a:lnTo>
                  <a:lnTo>
                    <a:pt x="64504" y="11739"/>
                  </a:lnTo>
                  <a:lnTo>
                    <a:pt x="63923" y="10634"/>
                  </a:lnTo>
                  <a:lnTo>
                    <a:pt x="63052" y="9240"/>
                  </a:lnTo>
                  <a:lnTo>
                    <a:pt x="62470" y="8426"/>
                  </a:lnTo>
                  <a:lnTo>
                    <a:pt x="61773" y="7496"/>
                  </a:lnTo>
                  <a:lnTo>
                    <a:pt x="60960" y="6450"/>
                  </a:lnTo>
                  <a:lnTo>
                    <a:pt x="59972" y="5288"/>
                  </a:lnTo>
                  <a:lnTo>
                    <a:pt x="59391" y="4649"/>
                  </a:lnTo>
                  <a:lnTo>
                    <a:pt x="58868" y="4126"/>
                  </a:lnTo>
                  <a:lnTo>
                    <a:pt x="58286" y="3603"/>
                  </a:lnTo>
                  <a:lnTo>
                    <a:pt x="57647" y="3138"/>
                  </a:lnTo>
                  <a:lnTo>
                    <a:pt x="57066" y="2731"/>
                  </a:lnTo>
                  <a:lnTo>
                    <a:pt x="56485" y="2324"/>
                  </a:lnTo>
                  <a:lnTo>
                    <a:pt x="55265" y="1685"/>
                  </a:lnTo>
                  <a:lnTo>
                    <a:pt x="54044" y="1162"/>
                  </a:lnTo>
                  <a:lnTo>
                    <a:pt x="52824" y="697"/>
                  </a:lnTo>
                  <a:lnTo>
                    <a:pt x="51604" y="407"/>
                  </a:lnTo>
                  <a:lnTo>
                    <a:pt x="50499" y="232"/>
                  </a:lnTo>
                  <a:lnTo>
                    <a:pt x="49453" y="58"/>
                  </a:lnTo>
                  <a:lnTo>
                    <a:pt x="48466"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2581;p71">
              <a:extLst>
                <a:ext uri="{FF2B5EF4-FFF2-40B4-BE49-F238E27FC236}">
                  <a16:creationId xmlns:a16="http://schemas.microsoft.com/office/drawing/2014/main" id="{2440A8CA-DA9A-0085-63EC-DF91D13E6357}"/>
                </a:ext>
              </a:extLst>
            </p:cNvPr>
            <p:cNvSpPr/>
            <p:nvPr/>
          </p:nvSpPr>
          <p:spPr>
            <a:xfrm>
              <a:off x="2700050" y="2731100"/>
              <a:ext cx="274600" cy="360300"/>
            </a:xfrm>
            <a:custGeom>
              <a:avLst/>
              <a:gdLst/>
              <a:ahLst/>
              <a:cxnLst/>
              <a:rect l="l" t="t" r="r" b="b"/>
              <a:pathLst>
                <a:path w="10984" h="14412" fill="none" extrusionOk="0">
                  <a:moveTo>
                    <a:pt x="10519" y="14412"/>
                  </a:moveTo>
                  <a:lnTo>
                    <a:pt x="0" y="10460"/>
                  </a:lnTo>
                  <a:lnTo>
                    <a:pt x="0" y="10460"/>
                  </a:lnTo>
                  <a:lnTo>
                    <a:pt x="523" y="8833"/>
                  </a:lnTo>
                  <a:lnTo>
                    <a:pt x="1105" y="7380"/>
                  </a:lnTo>
                  <a:lnTo>
                    <a:pt x="1744" y="6102"/>
                  </a:lnTo>
                  <a:lnTo>
                    <a:pt x="2325" y="4940"/>
                  </a:lnTo>
                  <a:lnTo>
                    <a:pt x="2964" y="3952"/>
                  </a:lnTo>
                  <a:lnTo>
                    <a:pt x="3603" y="3080"/>
                  </a:lnTo>
                  <a:lnTo>
                    <a:pt x="4243" y="2383"/>
                  </a:lnTo>
                  <a:lnTo>
                    <a:pt x="4882" y="1802"/>
                  </a:lnTo>
                  <a:lnTo>
                    <a:pt x="5463" y="1279"/>
                  </a:lnTo>
                  <a:lnTo>
                    <a:pt x="5986" y="872"/>
                  </a:lnTo>
                  <a:lnTo>
                    <a:pt x="6509" y="581"/>
                  </a:lnTo>
                  <a:lnTo>
                    <a:pt x="6916" y="349"/>
                  </a:lnTo>
                  <a:lnTo>
                    <a:pt x="7555" y="58"/>
                  </a:lnTo>
                  <a:lnTo>
                    <a:pt x="7729" y="0"/>
                  </a:lnTo>
                  <a:lnTo>
                    <a:pt x="7729" y="0"/>
                  </a:lnTo>
                  <a:lnTo>
                    <a:pt x="8020" y="581"/>
                  </a:lnTo>
                  <a:lnTo>
                    <a:pt x="8310" y="1337"/>
                  </a:lnTo>
                  <a:lnTo>
                    <a:pt x="8601" y="2209"/>
                  </a:lnTo>
                  <a:lnTo>
                    <a:pt x="8892" y="3255"/>
                  </a:lnTo>
                  <a:lnTo>
                    <a:pt x="9473" y="5637"/>
                  </a:lnTo>
                  <a:lnTo>
                    <a:pt x="9938" y="8078"/>
                  </a:lnTo>
                  <a:lnTo>
                    <a:pt x="10344" y="10460"/>
                  </a:lnTo>
                  <a:lnTo>
                    <a:pt x="10693" y="12494"/>
                  </a:lnTo>
                  <a:lnTo>
                    <a:pt x="10984" y="1441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2582;p71">
              <a:extLst>
                <a:ext uri="{FF2B5EF4-FFF2-40B4-BE49-F238E27FC236}">
                  <a16:creationId xmlns:a16="http://schemas.microsoft.com/office/drawing/2014/main" id="{BD9D6E89-B85A-0CE5-E06D-EA3A32903E5B}"/>
                </a:ext>
              </a:extLst>
            </p:cNvPr>
            <p:cNvSpPr/>
            <p:nvPr/>
          </p:nvSpPr>
          <p:spPr>
            <a:xfrm>
              <a:off x="2284550" y="2822625"/>
              <a:ext cx="463475" cy="560800"/>
            </a:xfrm>
            <a:custGeom>
              <a:avLst/>
              <a:gdLst/>
              <a:ahLst/>
              <a:cxnLst/>
              <a:rect l="l" t="t" r="r" b="b"/>
              <a:pathLst>
                <a:path w="18539" h="22432" extrusionOk="0">
                  <a:moveTo>
                    <a:pt x="2093" y="0"/>
                  </a:moveTo>
                  <a:lnTo>
                    <a:pt x="1918" y="117"/>
                  </a:lnTo>
                  <a:lnTo>
                    <a:pt x="1686" y="407"/>
                  </a:lnTo>
                  <a:lnTo>
                    <a:pt x="1453" y="930"/>
                  </a:lnTo>
                  <a:lnTo>
                    <a:pt x="1221" y="1744"/>
                  </a:lnTo>
                  <a:lnTo>
                    <a:pt x="1047" y="3022"/>
                  </a:lnTo>
                  <a:lnTo>
                    <a:pt x="989" y="4765"/>
                  </a:lnTo>
                  <a:lnTo>
                    <a:pt x="930" y="5753"/>
                  </a:lnTo>
                  <a:lnTo>
                    <a:pt x="814" y="6625"/>
                  </a:lnTo>
                  <a:lnTo>
                    <a:pt x="582" y="8194"/>
                  </a:lnTo>
                  <a:lnTo>
                    <a:pt x="233" y="9531"/>
                  </a:lnTo>
                  <a:lnTo>
                    <a:pt x="59" y="10809"/>
                  </a:lnTo>
                  <a:lnTo>
                    <a:pt x="1" y="11448"/>
                  </a:lnTo>
                  <a:lnTo>
                    <a:pt x="1" y="12029"/>
                  </a:lnTo>
                  <a:lnTo>
                    <a:pt x="59" y="12727"/>
                  </a:lnTo>
                  <a:lnTo>
                    <a:pt x="175" y="13424"/>
                  </a:lnTo>
                  <a:lnTo>
                    <a:pt x="466" y="14180"/>
                  </a:lnTo>
                  <a:lnTo>
                    <a:pt x="814" y="14993"/>
                  </a:lnTo>
                  <a:lnTo>
                    <a:pt x="1279" y="15865"/>
                  </a:lnTo>
                  <a:lnTo>
                    <a:pt x="1860" y="16795"/>
                  </a:lnTo>
                  <a:lnTo>
                    <a:pt x="2499" y="17782"/>
                  </a:lnTo>
                  <a:lnTo>
                    <a:pt x="3197" y="18596"/>
                  </a:lnTo>
                  <a:lnTo>
                    <a:pt x="3836" y="19351"/>
                  </a:lnTo>
                  <a:lnTo>
                    <a:pt x="4475" y="19991"/>
                  </a:lnTo>
                  <a:lnTo>
                    <a:pt x="5114" y="20514"/>
                  </a:lnTo>
                  <a:lnTo>
                    <a:pt x="5754" y="20979"/>
                  </a:lnTo>
                  <a:lnTo>
                    <a:pt x="6335" y="21327"/>
                  </a:lnTo>
                  <a:lnTo>
                    <a:pt x="6858" y="21676"/>
                  </a:lnTo>
                  <a:lnTo>
                    <a:pt x="7381" y="21908"/>
                  </a:lnTo>
                  <a:lnTo>
                    <a:pt x="7846" y="22083"/>
                  </a:lnTo>
                  <a:lnTo>
                    <a:pt x="8601" y="22315"/>
                  </a:lnTo>
                  <a:lnTo>
                    <a:pt x="9066" y="22431"/>
                  </a:lnTo>
                  <a:lnTo>
                    <a:pt x="9240" y="22431"/>
                  </a:lnTo>
                  <a:lnTo>
                    <a:pt x="18538" y="12727"/>
                  </a:lnTo>
                  <a:lnTo>
                    <a:pt x="18306" y="12320"/>
                  </a:lnTo>
                  <a:lnTo>
                    <a:pt x="17608" y="11216"/>
                  </a:lnTo>
                  <a:lnTo>
                    <a:pt x="17085" y="10402"/>
                  </a:lnTo>
                  <a:lnTo>
                    <a:pt x="16388" y="9531"/>
                  </a:lnTo>
                  <a:lnTo>
                    <a:pt x="15633" y="8601"/>
                  </a:lnTo>
                  <a:lnTo>
                    <a:pt x="14703" y="7555"/>
                  </a:lnTo>
                  <a:lnTo>
                    <a:pt x="13657" y="6509"/>
                  </a:lnTo>
                  <a:lnTo>
                    <a:pt x="12495" y="5463"/>
                  </a:lnTo>
                  <a:lnTo>
                    <a:pt x="11158" y="4417"/>
                  </a:lnTo>
                  <a:lnTo>
                    <a:pt x="9647" y="3371"/>
                  </a:lnTo>
                  <a:lnTo>
                    <a:pt x="8020" y="2383"/>
                  </a:lnTo>
                  <a:lnTo>
                    <a:pt x="7206" y="1918"/>
                  </a:lnTo>
                  <a:lnTo>
                    <a:pt x="6277" y="1511"/>
                  </a:lnTo>
                  <a:lnTo>
                    <a:pt x="5347" y="1104"/>
                  </a:lnTo>
                  <a:lnTo>
                    <a:pt x="4359" y="698"/>
                  </a:lnTo>
                  <a:lnTo>
                    <a:pt x="3371" y="349"/>
                  </a:lnTo>
                  <a:lnTo>
                    <a:pt x="2267" y="58"/>
                  </a:lnTo>
                  <a:lnTo>
                    <a:pt x="2209"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2583;p71">
              <a:extLst>
                <a:ext uri="{FF2B5EF4-FFF2-40B4-BE49-F238E27FC236}">
                  <a16:creationId xmlns:a16="http://schemas.microsoft.com/office/drawing/2014/main" id="{E1EE8678-6C1B-7DEF-6AE2-1E56B3A419A8}"/>
                </a:ext>
              </a:extLst>
            </p:cNvPr>
            <p:cNvSpPr/>
            <p:nvPr/>
          </p:nvSpPr>
          <p:spPr>
            <a:xfrm>
              <a:off x="2342675" y="2895250"/>
              <a:ext cx="292025" cy="406825"/>
            </a:xfrm>
            <a:custGeom>
              <a:avLst/>
              <a:gdLst/>
              <a:ahLst/>
              <a:cxnLst/>
              <a:rect l="l" t="t" r="r" b="b"/>
              <a:pathLst>
                <a:path w="11681" h="16273" extrusionOk="0">
                  <a:moveTo>
                    <a:pt x="697" y="1"/>
                  </a:moveTo>
                  <a:lnTo>
                    <a:pt x="465" y="59"/>
                  </a:lnTo>
                  <a:lnTo>
                    <a:pt x="233" y="233"/>
                  </a:lnTo>
                  <a:lnTo>
                    <a:pt x="174" y="408"/>
                  </a:lnTo>
                  <a:lnTo>
                    <a:pt x="174" y="524"/>
                  </a:lnTo>
                  <a:lnTo>
                    <a:pt x="0" y="7091"/>
                  </a:lnTo>
                  <a:lnTo>
                    <a:pt x="0" y="8195"/>
                  </a:lnTo>
                  <a:lnTo>
                    <a:pt x="58" y="9299"/>
                  </a:lnTo>
                  <a:lnTo>
                    <a:pt x="116" y="9822"/>
                  </a:lnTo>
                  <a:lnTo>
                    <a:pt x="233" y="10403"/>
                  </a:lnTo>
                  <a:lnTo>
                    <a:pt x="349" y="10926"/>
                  </a:lnTo>
                  <a:lnTo>
                    <a:pt x="581" y="11391"/>
                  </a:lnTo>
                  <a:lnTo>
                    <a:pt x="814" y="11914"/>
                  </a:lnTo>
                  <a:lnTo>
                    <a:pt x="1162" y="12379"/>
                  </a:lnTo>
                  <a:lnTo>
                    <a:pt x="1511" y="12785"/>
                  </a:lnTo>
                  <a:lnTo>
                    <a:pt x="1860" y="13192"/>
                  </a:lnTo>
                  <a:lnTo>
                    <a:pt x="2731" y="13948"/>
                  </a:lnTo>
                  <a:lnTo>
                    <a:pt x="3603" y="14645"/>
                  </a:lnTo>
                  <a:lnTo>
                    <a:pt x="4242" y="15052"/>
                  </a:lnTo>
                  <a:lnTo>
                    <a:pt x="4881" y="15459"/>
                  </a:lnTo>
                  <a:lnTo>
                    <a:pt x="5521" y="15807"/>
                  </a:lnTo>
                  <a:lnTo>
                    <a:pt x="6218" y="16098"/>
                  </a:lnTo>
                  <a:lnTo>
                    <a:pt x="6915" y="16214"/>
                  </a:lnTo>
                  <a:lnTo>
                    <a:pt x="7264" y="16272"/>
                  </a:lnTo>
                  <a:lnTo>
                    <a:pt x="7671" y="16272"/>
                  </a:lnTo>
                  <a:lnTo>
                    <a:pt x="8019" y="16214"/>
                  </a:lnTo>
                  <a:lnTo>
                    <a:pt x="8368" y="16156"/>
                  </a:lnTo>
                  <a:lnTo>
                    <a:pt x="8717" y="16040"/>
                  </a:lnTo>
                  <a:lnTo>
                    <a:pt x="9065" y="15865"/>
                  </a:lnTo>
                  <a:lnTo>
                    <a:pt x="9356" y="15633"/>
                  </a:lnTo>
                  <a:lnTo>
                    <a:pt x="9705" y="15400"/>
                  </a:lnTo>
                  <a:lnTo>
                    <a:pt x="10286" y="14936"/>
                  </a:lnTo>
                  <a:lnTo>
                    <a:pt x="10867" y="14529"/>
                  </a:lnTo>
                  <a:lnTo>
                    <a:pt x="11274" y="14180"/>
                  </a:lnTo>
                  <a:lnTo>
                    <a:pt x="11564" y="13890"/>
                  </a:lnTo>
                  <a:lnTo>
                    <a:pt x="11680" y="13599"/>
                  </a:lnTo>
                  <a:lnTo>
                    <a:pt x="11680" y="13250"/>
                  </a:lnTo>
                  <a:lnTo>
                    <a:pt x="11506" y="12902"/>
                  </a:lnTo>
                  <a:lnTo>
                    <a:pt x="11274" y="12437"/>
                  </a:lnTo>
                  <a:lnTo>
                    <a:pt x="10925" y="11914"/>
                  </a:lnTo>
                  <a:lnTo>
                    <a:pt x="10228" y="10693"/>
                  </a:lnTo>
                  <a:lnTo>
                    <a:pt x="9647" y="9473"/>
                  </a:lnTo>
                  <a:lnTo>
                    <a:pt x="9007" y="8253"/>
                  </a:lnTo>
                  <a:lnTo>
                    <a:pt x="8659" y="7672"/>
                  </a:lnTo>
                  <a:lnTo>
                    <a:pt x="8252" y="7091"/>
                  </a:lnTo>
                  <a:lnTo>
                    <a:pt x="7496" y="6044"/>
                  </a:lnTo>
                  <a:lnTo>
                    <a:pt x="6741" y="5057"/>
                  </a:lnTo>
                  <a:lnTo>
                    <a:pt x="5869" y="4127"/>
                  </a:lnTo>
                  <a:lnTo>
                    <a:pt x="4940" y="3197"/>
                  </a:lnTo>
                  <a:lnTo>
                    <a:pt x="4010" y="2383"/>
                  </a:lnTo>
                  <a:lnTo>
                    <a:pt x="3022" y="1570"/>
                  </a:lnTo>
                  <a:lnTo>
                    <a:pt x="2034" y="814"/>
                  </a:lnTo>
                  <a:lnTo>
                    <a:pt x="930" y="117"/>
                  </a:lnTo>
                  <a:lnTo>
                    <a:pt x="814" y="59"/>
                  </a:lnTo>
                  <a:lnTo>
                    <a:pt x="697"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2584;p71">
              <a:extLst>
                <a:ext uri="{FF2B5EF4-FFF2-40B4-BE49-F238E27FC236}">
                  <a16:creationId xmlns:a16="http://schemas.microsoft.com/office/drawing/2014/main" id="{8FDCC5FE-C1F5-2081-E64E-39FFB9DB602F}"/>
                </a:ext>
              </a:extLst>
            </p:cNvPr>
            <p:cNvSpPr/>
            <p:nvPr/>
          </p:nvSpPr>
          <p:spPr>
            <a:xfrm>
              <a:off x="3195450" y="3363050"/>
              <a:ext cx="71200" cy="274600"/>
            </a:xfrm>
            <a:custGeom>
              <a:avLst/>
              <a:gdLst/>
              <a:ahLst/>
              <a:cxnLst/>
              <a:rect l="l" t="t" r="r" b="b"/>
              <a:pathLst>
                <a:path w="2848" h="10984" extrusionOk="0">
                  <a:moveTo>
                    <a:pt x="930" y="1"/>
                  </a:moveTo>
                  <a:lnTo>
                    <a:pt x="640" y="1047"/>
                  </a:lnTo>
                  <a:lnTo>
                    <a:pt x="349" y="2325"/>
                  </a:lnTo>
                  <a:lnTo>
                    <a:pt x="175" y="3720"/>
                  </a:lnTo>
                  <a:lnTo>
                    <a:pt x="59" y="5289"/>
                  </a:lnTo>
                  <a:lnTo>
                    <a:pt x="0" y="6974"/>
                  </a:lnTo>
                  <a:lnTo>
                    <a:pt x="59" y="8485"/>
                  </a:lnTo>
                  <a:lnTo>
                    <a:pt x="175" y="9880"/>
                  </a:lnTo>
                  <a:lnTo>
                    <a:pt x="349" y="10984"/>
                  </a:lnTo>
                  <a:lnTo>
                    <a:pt x="988" y="10461"/>
                  </a:lnTo>
                  <a:lnTo>
                    <a:pt x="1511" y="9938"/>
                  </a:lnTo>
                  <a:lnTo>
                    <a:pt x="1918" y="9299"/>
                  </a:lnTo>
                  <a:lnTo>
                    <a:pt x="2209" y="8601"/>
                  </a:lnTo>
                  <a:lnTo>
                    <a:pt x="2499" y="7904"/>
                  </a:lnTo>
                  <a:lnTo>
                    <a:pt x="2674" y="7149"/>
                  </a:lnTo>
                  <a:lnTo>
                    <a:pt x="2790" y="6393"/>
                  </a:lnTo>
                  <a:lnTo>
                    <a:pt x="2848" y="5638"/>
                  </a:lnTo>
                  <a:lnTo>
                    <a:pt x="2848" y="4882"/>
                  </a:lnTo>
                  <a:lnTo>
                    <a:pt x="2848" y="4185"/>
                  </a:lnTo>
                  <a:lnTo>
                    <a:pt x="2674" y="2906"/>
                  </a:lnTo>
                  <a:lnTo>
                    <a:pt x="2499" y="1860"/>
                  </a:lnTo>
                  <a:lnTo>
                    <a:pt x="2325" y="1221"/>
                  </a:lnTo>
                  <a:lnTo>
                    <a:pt x="2092" y="872"/>
                  </a:lnTo>
                  <a:lnTo>
                    <a:pt x="1802" y="582"/>
                  </a:lnTo>
                  <a:lnTo>
                    <a:pt x="1395" y="291"/>
                  </a:lnTo>
                  <a:lnTo>
                    <a:pt x="930"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2585;p71">
              <a:extLst>
                <a:ext uri="{FF2B5EF4-FFF2-40B4-BE49-F238E27FC236}">
                  <a16:creationId xmlns:a16="http://schemas.microsoft.com/office/drawing/2014/main" id="{15AE2DE5-909D-373D-7075-7A80FEDA96A0}"/>
                </a:ext>
              </a:extLst>
            </p:cNvPr>
            <p:cNvSpPr/>
            <p:nvPr/>
          </p:nvSpPr>
          <p:spPr>
            <a:xfrm>
              <a:off x="3224500" y="3435700"/>
              <a:ext cx="11650" cy="85725"/>
            </a:xfrm>
            <a:custGeom>
              <a:avLst/>
              <a:gdLst/>
              <a:ahLst/>
              <a:cxnLst/>
              <a:rect l="l" t="t" r="r" b="b"/>
              <a:pathLst>
                <a:path w="466" h="3429" extrusionOk="0">
                  <a:moveTo>
                    <a:pt x="233" y="0"/>
                  </a:moveTo>
                  <a:lnTo>
                    <a:pt x="175" y="58"/>
                  </a:lnTo>
                  <a:lnTo>
                    <a:pt x="117" y="175"/>
                  </a:lnTo>
                  <a:lnTo>
                    <a:pt x="59" y="523"/>
                  </a:lnTo>
                  <a:lnTo>
                    <a:pt x="1" y="1046"/>
                  </a:lnTo>
                  <a:lnTo>
                    <a:pt x="1" y="1744"/>
                  </a:lnTo>
                  <a:lnTo>
                    <a:pt x="1" y="2383"/>
                  </a:lnTo>
                  <a:lnTo>
                    <a:pt x="59" y="2964"/>
                  </a:lnTo>
                  <a:lnTo>
                    <a:pt x="117" y="3313"/>
                  </a:lnTo>
                  <a:lnTo>
                    <a:pt x="175" y="3429"/>
                  </a:lnTo>
                  <a:lnTo>
                    <a:pt x="291" y="3429"/>
                  </a:lnTo>
                  <a:lnTo>
                    <a:pt x="291" y="3313"/>
                  </a:lnTo>
                  <a:lnTo>
                    <a:pt x="407" y="2964"/>
                  </a:lnTo>
                  <a:lnTo>
                    <a:pt x="466" y="2383"/>
                  </a:lnTo>
                  <a:lnTo>
                    <a:pt x="466" y="1744"/>
                  </a:lnTo>
                  <a:lnTo>
                    <a:pt x="466" y="1046"/>
                  </a:lnTo>
                  <a:lnTo>
                    <a:pt x="407" y="523"/>
                  </a:lnTo>
                  <a:lnTo>
                    <a:pt x="291" y="175"/>
                  </a:lnTo>
                  <a:lnTo>
                    <a:pt x="291" y="58"/>
                  </a:lnTo>
                  <a:lnTo>
                    <a:pt x="23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2586;p71">
              <a:extLst>
                <a:ext uri="{FF2B5EF4-FFF2-40B4-BE49-F238E27FC236}">
                  <a16:creationId xmlns:a16="http://schemas.microsoft.com/office/drawing/2014/main" id="{FF6F2049-CE06-C119-24AF-C136AC961611}"/>
                </a:ext>
              </a:extLst>
            </p:cNvPr>
            <p:cNvSpPr/>
            <p:nvPr/>
          </p:nvSpPr>
          <p:spPr>
            <a:xfrm>
              <a:off x="3143150" y="3341275"/>
              <a:ext cx="30525" cy="108975"/>
            </a:xfrm>
            <a:custGeom>
              <a:avLst/>
              <a:gdLst/>
              <a:ahLst/>
              <a:cxnLst/>
              <a:rect l="l" t="t" r="r" b="b"/>
              <a:pathLst>
                <a:path w="1221" h="4359" extrusionOk="0">
                  <a:moveTo>
                    <a:pt x="1105" y="0"/>
                  </a:moveTo>
                  <a:lnTo>
                    <a:pt x="1046" y="58"/>
                  </a:lnTo>
                  <a:lnTo>
                    <a:pt x="930" y="291"/>
                  </a:lnTo>
                  <a:lnTo>
                    <a:pt x="640" y="1046"/>
                  </a:lnTo>
                  <a:lnTo>
                    <a:pt x="349" y="2325"/>
                  </a:lnTo>
                  <a:lnTo>
                    <a:pt x="175" y="3196"/>
                  </a:lnTo>
                  <a:lnTo>
                    <a:pt x="0" y="4242"/>
                  </a:lnTo>
                  <a:lnTo>
                    <a:pt x="0" y="4300"/>
                  </a:lnTo>
                  <a:lnTo>
                    <a:pt x="117" y="4358"/>
                  </a:lnTo>
                  <a:lnTo>
                    <a:pt x="175" y="4300"/>
                  </a:lnTo>
                  <a:lnTo>
                    <a:pt x="233" y="4242"/>
                  </a:lnTo>
                  <a:lnTo>
                    <a:pt x="407" y="3254"/>
                  </a:lnTo>
                  <a:lnTo>
                    <a:pt x="582" y="2383"/>
                  </a:lnTo>
                  <a:lnTo>
                    <a:pt x="872" y="1104"/>
                  </a:lnTo>
                  <a:lnTo>
                    <a:pt x="1105" y="407"/>
                  </a:lnTo>
                  <a:lnTo>
                    <a:pt x="1221" y="174"/>
                  </a:lnTo>
                  <a:lnTo>
                    <a:pt x="1221" y="58"/>
                  </a:lnTo>
                  <a:lnTo>
                    <a:pt x="1163"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2587;p71">
              <a:extLst>
                <a:ext uri="{FF2B5EF4-FFF2-40B4-BE49-F238E27FC236}">
                  <a16:creationId xmlns:a16="http://schemas.microsoft.com/office/drawing/2014/main" id="{86D6B050-EB2B-EBB2-5C7E-443F9BEAD590}"/>
                </a:ext>
              </a:extLst>
            </p:cNvPr>
            <p:cNvSpPr/>
            <p:nvPr/>
          </p:nvSpPr>
          <p:spPr>
            <a:xfrm>
              <a:off x="3122800" y="3318025"/>
              <a:ext cx="27625" cy="90100"/>
            </a:xfrm>
            <a:custGeom>
              <a:avLst/>
              <a:gdLst/>
              <a:ahLst/>
              <a:cxnLst/>
              <a:rect l="l" t="t" r="r" b="b"/>
              <a:pathLst>
                <a:path w="1105" h="3604" extrusionOk="0">
                  <a:moveTo>
                    <a:pt x="989" y="0"/>
                  </a:moveTo>
                  <a:lnTo>
                    <a:pt x="873" y="58"/>
                  </a:lnTo>
                  <a:lnTo>
                    <a:pt x="814" y="233"/>
                  </a:lnTo>
                  <a:lnTo>
                    <a:pt x="582" y="872"/>
                  </a:lnTo>
                  <a:lnTo>
                    <a:pt x="291" y="1918"/>
                  </a:lnTo>
                  <a:lnTo>
                    <a:pt x="1" y="3487"/>
                  </a:lnTo>
                  <a:lnTo>
                    <a:pt x="1" y="3545"/>
                  </a:lnTo>
                  <a:lnTo>
                    <a:pt x="59" y="3603"/>
                  </a:lnTo>
                  <a:lnTo>
                    <a:pt x="175" y="3603"/>
                  </a:lnTo>
                  <a:lnTo>
                    <a:pt x="233" y="3487"/>
                  </a:lnTo>
                  <a:lnTo>
                    <a:pt x="524" y="1976"/>
                  </a:lnTo>
                  <a:lnTo>
                    <a:pt x="814" y="930"/>
                  </a:lnTo>
                  <a:lnTo>
                    <a:pt x="989" y="349"/>
                  </a:lnTo>
                  <a:lnTo>
                    <a:pt x="1105" y="175"/>
                  </a:lnTo>
                  <a:lnTo>
                    <a:pt x="1105" y="58"/>
                  </a:lnTo>
                  <a:lnTo>
                    <a:pt x="1047"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2588;p71">
              <a:extLst>
                <a:ext uri="{FF2B5EF4-FFF2-40B4-BE49-F238E27FC236}">
                  <a16:creationId xmlns:a16="http://schemas.microsoft.com/office/drawing/2014/main" id="{D984B646-396D-7AE4-C0C8-90D889C2BD27}"/>
                </a:ext>
              </a:extLst>
            </p:cNvPr>
            <p:cNvSpPr/>
            <p:nvPr/>
          </p:nvSpPr>
          <p:spPr>
            <a:xfrm>
              <a:off x="2852600" y="3344175"/>
              <a:ext cx="65400" cy="63950"/>
            </a:xfrm>
            <a:custGeom>
              <a:avLst/>
              <a:gdLst/>
              <a:ahLst/>
              <a:cxnLst/>
              <a:rect l="l" t="t" r="r" b="b"/>
              <a:pathLst>
                <a:path w="2616" h="2558" extrusionOk="0">
                  <a:moveTo>
                    <a:pt x="1337" y="0"/>
                  </a:moveTo>
                  <a:lnTo>
                    <a:pt x="1046" y="58"/>
                  </a:lnTo>
                  <a:lnTo>
                    <a:pt x="814" y="117"/>
                  </a:lnTo>
                  <a:lnTo>
                    <a:pt x="581" y="233"/>
                  </a:lnTo>
                  <a:lnTo>
                    <a:pt x="407" y="407"/>
                  </a:lnTo>
                  <a:lnTo>
                    <a:pt x="233" y="581"/>
                  </a:lnTo>
                  <a:lnTo>
                    <a:pt x="116" y="814"/>
                  </a:lnTo>
                  <a:lnTo>
                    <a:pt x="58" y="1046"/>
                  </a:lnTo>
                  <a:lnTo>
                    <a:pt x="0" y="1279"/>
                  </a:lnTo>
                  <a:lnTo>
                    <a:pt x="58" y="1569"/>
                  </a:lnTo>
                  <a:lnTo>
                    <a:pt x="116" y="1802"/>
                  </a:lnTo>
                  <a:lnTo>
                    <a:pt x="233" y="2034"/>
                  </a:lnTo>
                  <a:lnTo>
                    <a:pt x="407" y="2209"/>
                  </a:lnTo>
                  <a:lnTo>
                    <a:pt x="581" y="2383"/>
                  </a:lnTo>
                  <a:lnTo>
                    <a:pt x="814" y="2499"/>
                  </a:lnTo>
                  <a:lnTo>
                    <a:pt x="1046" y="2557"/>
                  </a:lnTo>
                  <a:lnTo>
                    <a:pt x="1569" y="2557"/>
                  </a:lnTo>
                  <a:lnTo>
                    <a:pt x="1802" y="2499"/>
                  </a:lnTo>
                  <a:lnTo>
                    <a:pt x="2034" y="2383"/>
                  </a:lnTo>
                  <a:lnTo>
                    <a:pt x="2208" y="2209"/>
                  </a:lnTo>
                  <a:lnTo>
                    <a:pt x="2383" y="2034"/>
                  </a:lnTo>
                  <a:lnTo>
                    <a:pt x="2499" y="1802"/>
                  </a:lnTo>
                  <a:lnTo>
                    <a:pt x="2557" y="1569"/>
                  </a:lnTo>
                  <a:lnTo>
                    <a:pt x="2615" y="1279"/>
                  </a:lnTo>
                  <a:lnTo>
                    <a:pt x="2557" y="1046"/>
                  </a:lnTo>
                  <a:lnTo>
                    <a:pt x="2499" y="814"/>
                  </a:lnTo>
                  <a:lnTo>
                    <a:pt x="2383" y="581"/>
                  </a:lnTo>
                  <a:lnTo>
                    <a:pt x="2208" y="407"/>
                  </a:lnTo>
                  <a:lnTo>
                    <a:pt x="2034" y="233"/>
                  </a:lnTo>
                  <a:lnTo>
                    <a:pt x="1802" y="117"/>
                  </a:lnTo>
                  <a:lnTo>
                    <a:pt x="1569" y="58"/>
                  </a:lnTo>
                  <a:lnTo>
                    <a:pt x="1337"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2589;p71">
              <a:extLst>
                <a:ext uri="{FF2B5EF4-FFF2-40B4-BE49-F238E27FC236}">
                  <a16:creationId xmlns:a16="http://schemas.microsoft.com/office/drawing/2014/main" id="{2F5CDBE6-30F3-4ECC-3304-3D27E413E113}"/>
                </a:ext>
              </a:extLst>
            </p:cNvPr>
            <p:cNvSpPr/>
            <p:nvPr/>
          </p:nvSpPr>
          <p:spPr>
            <a:xfrm>
              <a:off x="2685525" y="3392125"/>
              <a:ext cx="209225" cy="209225"/>
            </a:xfrm>
            <a:custGeom>
              <a:avLst/>
              <a:gdLst/>
              <a:ahLst/>
              <a:cxnLst/>
              <a:rect l="l" t="t" r="r" b="b"/>
              <a:pathLst>
                <a:path w="8369" h="8369" extrusionOk="0">
                  <a:moveTo>
                    <a:pt x="3778" y="0"/>
                  </a:moveTo>
                  <a:lnTo>
                    <a:pt x="3371" y="58"/>
                  </a:lnTo>
                  <a:lnTo>
                    <a:pt x="2964" y="174"/>
                  </a:lnTo>
                  <a:lnTo>
                    <a:pt x="2557" y="349"/>
                  </a:lnTo>
                  <a:lnTo>
                    <a:pt x="2209" y="523"/>
                  </a:lnTo>
                  <a:lnTo>
                    <a:pt x="1860" y="697"/>
                  </a:lnTo>
                  <a:lnTo>
                    <a:pt x="1569" y="930"/>
                  </a:lnTo>
                  <a:lnTo>
                    <a:pt x="1221" y="1220"/>
                  </a:lnTo>
                  <a:lnTo>
                    <a:pt x="988" y="1511"/>
                  </a:lnTo>
                  <a:lnTo>
                    <a:pt x="756" y="1860"/>
                  </a:lnTo>
                  <a:lnTo>
                    <a:pt x="523" y="2208"/>
                  </a:lnTo>
                  <a:lnTo>
                    <a:pt x="349" y="2557"/>
                  </a:lnTo>
                  <a:lnTo>
                    <a:pt x="233" y="2906"/>
                  </a:lnTo>
                  <a:lnTo>
                    <a:pt x="117" y="3312"/>
                  </a:lnTo>
                  <a:lnTo>
                    <a:pt x="58" y="3719"/>
                  </a:lnTo>
                  <a:lnTo>
                    <a:pt x="0" y="4184"/>
                  </a:lnTo>
                  <a:lnTo>
                    <a:pt x="58" y="4591"/>
                  </a:lnTo>
                  <a:lnTo>
                    <a:pt x="117" y="4998"/>
                  </a:lnTo>
                  <a:lnTo>
                    <a:pt x="233" y="5404"/>
                  </a:lnTo>
                  <a:lnTo>
                    <a:pt x="349" y="5811"/>
                  </a:lnTo>
                  <a:lnTo>
                    <a:pt x="523" y="6160"/>
                  </a:lnTo>
                  <a:lnTo>
                    <a:pt x="756" y="6509"/>
                  </a:lnTo>
                  <a:lnTo>
                    <a:pt x="988" y="6857"/>
                  </a:lnTo>
                  <a:lnTo>
                    <a:pt x="1221" y="7148"/>
                  </a:lnTo>
                  <a:lnTo>
                    <a:pt x="1569" y="7380"/>
                  </a:lnTo>
                  <a:lnTo>
                    <a:pt x="1860" y="7671"/>
                  </a:lnTo>
                  <a:lnTo>
                    <a:pt x="2209" y="7845"/>
                  </a:lnTo>
                  <a:lnTo>
                    <a:pt x="2557" y="8019"/>
                  </a:lnTo>
                  <a:lnTo>
                    <a:pt x="2964" y="8194"/>
                  </a:lnTo>
                  <a:lnTo>
                    <a:pt x="3371" y="8252"/>
                  </a:lnTo>
                  <a:lnTo>
                    <a:pt x="3778" y="8310"/>
                  </a:lnTo>
                  <a:lnTo>
                    <a:pt x="4184" y="8368"/>
                  </a:lnTo>
                  <a:lnTo>
                    <a:pt x="4649" y="8310"/>
                  </a:lnTo>
                  <a:lnTo>
                    <a:pt x="5056" y="8252"/>
                  </a:lnTo>
                  <a:lnTo>
                    <a:pt x="5463" y="8194"/>
                  </a:lnTo>
                  <a:lnTo>
                    <a:pt x="5811" y="8019"/>
                  </a:lnTo>
                  <a:lnTo>
                    <a:pt x="6218" y="7845"/>
                  </a:lnTo>
                  <a:lnTo>
                    <a:pt x="6567" y="7671"/>
                  </a:lnTo>
                  <a:lnTo>
                    <a:pt x="6858" y="7380"/>
                  </a:lnTo>
                  <a:lnTo>
                    <a:pt x="7148" y="7148"/>
                  </a:lnTo>
                  <a:lnTo>
                    <a:pt x="7439" y="6857"/>
                  </a:lnTo>
                  <a:lnTo>
                    <a:pt x="7671" y="6509"/>
                  </a:lnTo>
                  <a:lnTo>
                    <a:pt x="7904" y="6160"/>
                  </a:lnTo>
                  <a:lnTo>
                    <a:pt x="8078" y="5811"/>
                  </a:lnTo>
                  <a:lnTo>
                    <a:pt x="8194" y="5404"/>
                  </a:lnTo>
                  <a:lnTo>
                    <a:pt x="8310" y="4998"/>
                  </a:lnTo>
                  <a:lnTo>
                    <a:pt x="8368" y="4591"/>
                  </a:lnTo>
                  <a:lnTo>
                    <a:pt x="8368" y="4184"/>
                  </a:lnTo>
                  <a:lnTo>
                    <a:pt x="8368" y="3719"/>
                  </a:lnTo>
                  <a:lnTo>
                    <a:pt x="8310" y="3312"/>
                  </a:lnTo>
                  <a:lnTo>
                    <a:pt x="8194" y="2906"/>
                  </a:lnTo>
                  <a:lnTo>
                    <a:pt x="8078" y="2557"/>
                  </a:lnTo>
                  <a:lnTo>
                    <a:pt x="7904" y="2208"/>
                  </a:lnTo>
                  <a:lnTo>
                    <a:pt x="7671" y="1860"/>
                  </a:lnTo>
                  <a:lnTo>
                    <a:pt x="7439" y="1511"/>
                  </a:lnTo>
                  <a:lnTo>
                    <a:pt x="7148" y="1220"/>
                  </a:lnTo>
                  <a:lnTo>
                    <a:pt x="6858" y="930"/>
                  </a:lnTo>
                  <a:lnTo>
                    <a:pt x="6567" y="697"/>
                  </a:lnTo>
                  <a:lnTo>
                    <a:pt x="6218" y="523"/>
                  </a:lnTo>
                  <a:lnTo>
                    <a:pt x="5811" y="349"/>
                  </a:lnTo>
                  <a:lnTo>
                    <a:pt x="5463" y="174"/>
                  </a:lnTo>
                  <a:lnTo>
                    <a:pt x="5056" y="58"/>
                  </a:lnTo>
                  <a:lnTo>
                    <a:pt x="4649"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2590;p71">
              <a:extLst>
                <a:ext uri="{FF2B5EF4-FFF2-40B4-BE49-F238E27FC236}">
                  <a16:creationId xmlns:a16="http://schemas.microsoft.com/office/drawing/2014/main" id="{105C65E2-E284-22A6-B43B-4B6A2C0ECD1F}"/>
                </a:ext>
              </a:extLst>
            </p:cNvPr>
            <p:cNvSpPr/>
            <p:nvPr/>
          </p:nvSpPr>
          <p:spPr>
            <a:xfrm>
              <a:off x="2711675" y="3023100"/>
              <a:ext cx="33425" cy="17475"/>
            </a:xfrm>
            <a:custGeom>
              <a:avLst/>
              <a:gdLst/>
              <a:ahLst/>
              <a:cxnLst/>
              <a:rect l="l" t="t" r="r" b="b"/>
              <a:pathLst>
                <a:path w="1337" h="699" extrusionOk="0">
                  <a:moveTo>
                    <a:pt x="291" y="1"/>
                  </a:moveTo>
                  <a:lnTo>
                    <a:pt x="117" y="59"/>
                  </a:lnTo>
                  <a:lnTo>
                    <a:pt x="0" y="175"/>
                  </a:lnTo>
                  <a:lnTo>
                    <a:pt x="58" y="291"/>
                  </a:lnTo>
                  <a:lnTo>
                    <a:pt x="117" y="407"/>
                  </a:lnTo>
                  <a:lnTo>
                    <a:pt x="349" y="582"/>
                  </a:lnTo>
                  <a:lnTo>
                    <a:pt x="581" y="640"/>
                  </a:lnTo>
                  <a:lnTo>
                    <a:pt x="814" y="698"/>
                  </a:lnTo>
                  <a:lnTo>
                    <a:pt x="1046" y="698"/>
                  </a:lnTo>
                  <a:lnTo>
                    <a:pt x="1221" y="640"/>
                  </a:lnTo>
                  <a:lnTo>
                    <a:pt x="1337" y="582"/>
                  </a:lnTo>
                  <a:lnTo>
                    <a:pt x="1279" y="407"/>
                  </a:lnTo>
                  <a:lnTo>
                    <a:pt x="1163" y="291"/>
                  </a:lnTo>
                  <a:lnTo>
                    <a:pt x="988" y="175"/>
                  </a:lnTo>
                  <a:lnTo>
                    <a:pt x="756" y="59"/>
                  </a:lnTo>
                  <a:lnTo>
                    <a:pt x="523"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2591;p71">
              <a:extLst>
                <a:ext uri="{FF2B5EF4-FFF2-40B4-BE49-F238E27FC236}">
                  <a16:creationId xmlns:a16="http://schemas.microsoft.com/office/drawing/2014/main" id="{B86FA829-2E17-6129-1D5F-FD60250D3BBA}"/>
                </a:ext>
              </a:extLst>
            </p:cNvPr>
            <p:cNvSpPr/>
            <p:nvPr/>
          </p:nvSpPr>
          <p:spPr>
            <a:xfrm>
              <a:off x="2681175" y="2995500"/>
              <a:ext cx="31975" cy="17450"/>
            </a:xfrm>
            <a:custGeom>
              <a:avLst/>
              <a:gdLst/>
              <a:ahLst/>
              <a:cxnLst/>
              <a:rect l="l" t="t" r="r" b="b"/>
              <a:pathLst>
                <a:path w="1279" h="698" extrusionOk="0">
                  <a:moveTo>
                    <a:pt x="232" y="1"/>
                  </a:moveTo>
                  <a:lnTo>
                    <a:pt x="116" y="59"/>
                  </a:lnTo>
                  <a:lnTo>
                    <a:pt x="0" y="175"/>
                  </a:lnTo>
                  <a:lnTo>
                    <a:pt x="0" y="291"/>
                  </a:lnTo>
                  <a:lnTo>
                    <a:pt x="116" y="465"/>
                  </a:lnTo>
                  <a:lnTo>
                    <a:pt x="291" y="582"/>
                  </a:lnTo>
                  <a:lnTo>
                    <a:pt x="581" y="640"/>
                  </a:lnTo>
                  <a:lnTo>
                    <a:pt x="814" y="698"/>
                  </a:lnTo>
                  <a:lnTo>
                    <a:pt x="1046" y="698"/>
                  </a:lnTo>
                  <a:lnTo>
                    <a:pt x="1220" y="640"/>
                  </a:lnTo>
                  <a:lnTo>
                    <a:pt x="1278" y="582"/>
                  </a:lnTo>
                  <a:lnTo>
                    <a:pt x="1278" y="407"/>
                  </a:lnTo>
                  <a:lnTo>
                    <a:pt x="1162" y="291"/>
                  </a:lnTo>
                  <a:lnTo>
                    <a:pt x="988" y="175"/>
                  </a:lnTo>
                  <a:lnTo>
                    <a:pt x="755" y="59"/>
                  </a:lnTo>
                  <a:lnTo>
                    <a:pt x="465"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2592;p71">
              <a:extLst>
                <a:ext uri="{FF2B5EF4-FFF2-40B4-BE49-F238E27FC236}">
                  <a16:creationId xmlns:a16="http://schemas.microsoft.com/office/drawing/2014/main" id="{7581C7E8-84A5-6CE1-EB70-D23F6782DBBA}"/>
                </a:ext>
              </a:extLst>
            </p:cNvPr>
            <p:cNvSpPr/>
            <p:nvPr/>
          </p:nvSpPr>
          <p:spPr>
            <a:xfrm>
              <a:off x="2736375" y="2999850"/>
              <a:ext cx="31975" cy="17475"/>
            </a:xfrm>
            <a:custGeom>
              <a:avLst/>
              <a:gdLst/>
              <a:ahLst/>
              <a:cxnLst/>
              <a:rect l="l" t="t" r="r" b="b"/>
              <a:pathLst>
                <a:path w="1279" h="699" extrusionOk="0">
                  <a:moveTo>
                    <a:pt x="58" y="1"/>
                  </a:moveTo>
                  <a:lnTo>
                    <a:pt x="0" y="117"/>
                  </a:lnTo>
                  <a:lnTo>
                    <a:pt x="0" y="233"/>
                  </a:lnTo>
                  <a:lnTo>
                    <a:pt x="116" y="408"/>
                  </a:lnTo>
                  <a:lnTo>
                    <a:pt x="291" y="524"/>
                  </a:lnTo>
                  <a:lnTo>
                    <a:pt x="523" y="640"/>
                  </a:lnTo>
                  <a:lnTo>
                    <a:pt x="814" y="698"/>
                  </a:lnTo>
                  <a:lnTo>
                    <a:pt x="1046" y="640"/>
                  </a:lnTo>
                  <a:lnTo>
                    <a:pt x="1221" y="640"/>
                  </a:lnTo>
                  <a:lnTo>
                    <a:pt x="1279" y="524"/>
                  </a:lnTo>
                  <a:lnTo>
                    <a:pt x="1279" y="408"/>
                  </a:lnTo>
                  <a:lnTo>
                    <a:pt x="1162" y="233"/>
                  </a:lnTo>
                  <a:lnTo>
                    <a:pt x="988" y="117"/>
                  </a:lnTo>
                  <a:lnTo>
                    <a:pt x="698"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2593;p71">
              <a:extLst>
                <a:ext uri="{FF2B5EF4-FFF2-40B4-BE49-F238E27FC236}">
                  <a16:creationId xmlns:a16="http://schemas.microsoft.com/office/drawing/2014/main" id="{BDD636B9-323A-2E18-1131-641231E91133}"/>
                </a:ext>
              </a:extLst>
            </p:cNvPr>
            <p:cNvSpPr/>
            <p:nvPr/>
          </p:nvSpPr>
          <p:spPr>
            <a:xfrm>
              <a:off x="1780450" y="3229400"/>
              <a:ext cx="167075" cy="228125"/>
            </a:xfrm>
            <a:custGeom>
              <a:avLst/>
              <a:gdLst/>
              <a:ahLst/>
              <a:cxnLst/>
              <a:rect l="l" t="t" r="r" b="b"/>
              <a:pathLst>
                <a:path w="6683" h="9125" extrusionOk="0">
                  <a:moveTo>
                    <a:pt x="3777" y="1"/>
                  </a:moveTo>
                  <a:lnTo>
                    <a:pt x="3312" y="59"/>
                  </a:lnTo>
                  <a:lnTo>
                    <a:pt x="2847" y="175"/>
                  </a:lnTo>
                  <a:lnTo>
                    <a:pt x="2383" y="349"/>
                  </a:lnTo>
                  <a:lnTo>
                    <a:pt x="1918" y="582"/>
                  </a:lnTo>
                  <a:lnTo>
                    <a:pt x="1511" y="872"/>
                  </a:lnTo>
                  <a:lnTo>
                    <a:pt x="1162" y="1163"/>
                  </a:lnTo>
                  <a:lnTo>
                    <a:pt x="872" y="1511"/>
                  </a:lnTo>
                  <a:lnTo>
                    <a:pt x="581" y="1918"/>
                  </a:lnTo>
                  <a:lnTo>
                    <a:pt x="407" y="2325"/>
                  </a:lnTo>
                  <a:lnTo>
                    <a:pt x="232" y="2964"/>
                  </a:lnTo>
                  <a:lnTo>
                    <a:pt x="116" y="3603"/>
                  </a:lnTo>
                  <a:lnTo>
                    <a:pt x="0" y="4475"/>
                  </a:lnTo>
                  <a:lnTo>
                    <a:pt x="0" y="5347"/>
                  </a:lnTo>
                  <a:lnTo>
                    <a:pt x="0" y="6218"/>
                  </a:lnTo>
                  <a:lnTo>
                    <a:pt x="116" y="6625"/>
                  </a:lnTo>
                  <a:lnTo>
                    <a:pt x="232" y="7032"/>
                  </a:lnTo>
                  <a:lnTo>
                    <a:pt x="349" y="7439"/>
                  </a:lnTo>
                  <a:lnTo>
                    <a:pt x="581" y="7787"/>
                  </a:lnTo>
                  <a:lnTo>
                    <a:pt x="814" y="8136"/>
                  </a:lnTo>
                  <a:lnTo>
                    <a:pt x="1162" y="8485"/>
                  </a:lnTo>
                  <a:lnTo>
                    <a:pt x="1453" y="8717"/>
                  </a:lnTo>
                  <a:lnTo>
                    <a:pt x="1860" y="8950"/>
                  </a:lnTo>
                  <a:lnTo>
                    <a:pt x="2266" y="9066"/>
                  </a:lnTo>
                  <a:lnTo>
                    <a:pt x="2673" y="9124"/>
                  </a:lnTo>
                  <a:lnTo>
                    <a:pt x="3196" y="9066"/>
                  </a:lnTo>
                  <a:lnTo>
                    <a:pt x="3661" y="8892"/>
                  </a:lnTo>
                  <a:lnTo>
                    <a:pt x="4126" y="8775"/>
                  </a:lnTo>
                  <a:lnTo>
                    <a:pt x="4591" y="8543"/>
                  </a:lnTo>
                  <a:lnTo>
                    <a:pt x="4998" y="8310"/>
                  </a:lnTo>
                  <a:lnTo>
                    <a:pt x="5346" y="7962"/>
                  </a:lnTo>
                  <a:lnTo>
                    <a:pt x="5695" y="7555"/>
                  </a:lnTo>
                  <a:lnTo>
                    <a:pt x="5986" y="7090"/>
                  </a:lnTo>
                  <a:lnTo>
                    <a:pt x="6218" y="6625"/>
                  </a:lnTo>
                  <a:lnTo>
                    <a:pt x="6392" y="6102"/>
                  </a:lnTo>
                  <a:lnTo>
                    <a:pt x="6450" y="5579"/>
                  </a:lnTo>
                  <a:lnTo>
                    <a:pt x="6567" y="4998"/>
                  </a:lnTo>
                  <a:lnTo>
                    <a:pt x="6625" y="3894"/>
                  </a:lnTo>
                  <a:lnTo>
                    <a:pt x="6683" y="3313"/>
                  </a:lnTo>
                  <a:lnTo>
                    <a:pt x="6683" y="2674"/>
                  </a:lnTo>
                  <a:lnTo>
                    <a:pt x="6625" y="2093"/>
                  </a:lnTo>
                  <a:lnTo>
                    <a:pt x="6450" y="1511"/>
                  </a:lnTo>
                  <a:lnTo>
                    <a:pt x="6218" y="1047"/>
                  </a:lnTo>
                  <a:lnTo>
                    <a:pt x="5927" y="698"/>
                  </a:lnTo>
                  <a:lnTo>
                    <a:pt x="5521" y="407"/>
                  </a:lnTo>
                  <a:lnTo>
                    <a:pt x="5172" y="175"/>
                  </a:lnTo>
                  <a:lnTo>
                    <a:pt x="4707" y="59"/>
                  </a:lnTo>
                  <a:lnTo>
                    <a:pt x="4242"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2594;p71">
              <a:extLst>
                <a:ext uri="{FF2B5EF4-FFF2-40B4-BE49-F238E27FC236}">
                  <a16:creationId xmlns:a16="http://schemas.microsoft.com/office/drawing/2014/main" id="{DDDA199E-7DDD-B423-3A45-4BDF913EEA0E}"/>
                </a:ext>
              </a:extLst>
            </p:cNvPr>
            <p:cNvSpPr/>
            <p:nvPr/>
          </p:nvSpPr>
          <p:spPr>
            <a:xfrm>
              <a:off x="1643875" y="3204700"/>
              <a:ext cx="103175" cy="139500"/>
            </a:xfrm>
            <a:custGeom>
              <a:avLst/>
              <a:gdLst/>
              <a:ahLst/>
              <a:cxnLst/>
              <a:rect l="l" t="t" r="r" b="b"/>
              <a:pathLst>
                <a:path w="4127" h="5580" extrusionOk="0">
                  <a:moveTo>
                    <a:pt x="2034" y="1"/>
                  </a:moveTo>
                  <a:lnTo>
                    <a:pt x="1453" y="233"/>
                  </a:lnTo>
                  <a:lnTo>
                    <a:pt x="930" y="524"/>
                  </a:lnTo>
                  <a:lnTo>
                    <a:pt x="698" y="698"/>
                  </a:lnTo>
                  <a:lnTo>
                    <a:pt x="524" y="930"/>
                  </a:lnTo>
                  <a:lnTo>
                    <a:pt x="349" y="1163"/>
                  </a:lnTo>
                  <a:lnTo>
                    <a:pt x="233" y="1395"/>
                  </a:lnTo>
                  <a:lnTo>
                    <a:pt x="117" y="1802"/>
                  </a:lnTo>
                  <a:lnTo>
                    <a:pt x="59" y="2209"/>
                  </a:lnTo>
                  <a:lnTo>
                    <a:pt x="1" y="2732"/>
                  </a:lnTo>
                  <a:lnTo>
                    <a:pt x="1" y="3255"/>
                  </a:lnTo>
                  <a:lnTo>
                    <a:pt x="1" y="3778"/>
                  </a:lnTo>
                  <a:lnTo>
                    <a:pt x="117" y="4301"/>
                  </a:lnTo>
                  <a:lnTo>
                    <a:pt x="349" y="4766"/>
                  </a:lnTo>
                  <a:lnTo>
                    <a:pt x="524" y="4998"/>
                  </a:lnTo>
                  <a:lnTo>
                    <a:pt x="698" y="5173"/>
                  </a:lnTo>
                  <a:lnTo>
                    <a:pt x="872" y="5347"/>
                  </a:lnTo>
                  <a:lnTo>
                    <a:pt x="1105" y="5463"/>
                  </a:lnTo>
                  <a:lnTo>
                    <a:pt x="1395" y="5579"/>
                  </a:lnTo>
                  <a:lnTo>
                    <a:pt x="1976" y="5579"/>
                  </a:lnTo>
                  <a:lnTo>
                    <a:pt x="2267" y="5463"/>
                  </a:lnTo>
                  <a:lnTo>
                    <a:pt x="2790" y="5231"/>
                  </a:lnTo>
                  <a:lnTo>
                    <a:pt x="3080" y="5056"/>
                  </a:lnTo>
                  <a:lnTo>
                    <a:pt x="3313" y="4882"/>
                  </a:lnTo>
                  <a:lnTo>
                    <a:pt x="3487" y="4650"/>
                  </a:lnTo>
                  <a:lnTo>
                    <a:pt x="3662" y="4359"/>
                  </a:lnTo>
                  <a:lnTo>
                    <a:pt x="3836" y="4068"/>
                  </a:lnTo>
                  <a:lnTo>
                    <a:pt x="3894" y="3720"/>
                  </a:lnTo>
                  <a:lnTo>
                    <a:pt x="4010" y="3081"/>
                  </a:lnTo>
                  <a:lnTo>
                    <a:pt x="4068" y="2383"/>
                  </a:lnTo>
                  <a:lnTo>
                    <a:pt x="4126" y="1628"/>
                  </a:lnTo>
                  <a:lnTo>
                    <a:pt x="4068" y="1279"/>
                  </a:lnTo>
                  <a:lnTo>
                    <a:pt x="3952" y="930"/>
                  </a:lnTo>
                  <a:lnTo>
                    <a:pt x="3836" y="640"/>
                  </a:lnTo>
                  <a:lnTo>
                    <a:pt x="3603" y="407"/>
                  </a:lnTo>
                  <a:lnTo>
                    <a:pt x="3429" y="233"/>
                  </a:lnTo>
                  <a:lnTo>
                    <a:pt x="3139" y="117"/>
                  </a:lnTo>
                  <a:lnTo>
                    <a:pt x="2906"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2595;p71">
              <a:extLst>
                <a:ext uri="{FF2B5EF4-FFF2-40B4-BE49-F238E27FC236}">
                  <a16:creationId xmlns:a16="http://schemas.microsoft.com/office/drawing/2014/main" id="{6F10D4E4-167F-C93D-827C-4165DBCAD04C}"/>
                </a:ext>
              </a:extLst>
            </p:cNvPr>
            <p:cNvSpPr/>
            <p:nvPr/>
          </p:nvSpPr>
          <p:spPr>
            <a:xfrm>
              <a:off x="1664225" y="3409550"/>
              <a:ext cx="82825" cy="111875"/>
            </a:xfrm>
            <a:custGeom>
              <a:avLst/>
              <a:gdLst/>
              <a:ahLst/>
              <a:cxnLst/>
              <a:rect l="l" t="t" r="r" b="b"/>
              <a:pathLst>
                <a:path w="3313" h="4475" extrusionOk="0">
                  <a:moveTo>
                    <a:pt x="1627" y="0"/>
                  </a:moveTo>
                  <a:lnTo>
                    <a:pt x="1162" y="175"/>
                  </a:lnTo>
                  <a:lnTo>
                    <a:pt x="756" y="407"/>
                  </a:lnTo>
                  <a:lnTo>
                    <a:pt x="407" y="756"/>
                  </a:lnTo>
                  <a:lnTo>
                    <a:pt x="291" y="930"/>
                  </a:lnTo>
                  <a:lnTo>
                    <a:pt x="174" y="1104"/>
                  </a:lnTo>
                  <a:lnTo>
                    <a:pt x="116" y="1453"/>
                  </a:lnTo>
                  <a:lnTo>
                    <a:pt x="58" y="1802"/>
                  </a:lnTo>
                  <a:lnTo>
                    <a:pt x="0" y="2615"/>
                  </a:lnTo>
                  <a:lnTo>
                    <a:pt x="0" y="3080"/>
                  </a:lnTo>
                  <a:lnTo>
                    <a:pt x="58" y="3487"/>
                  </a:lnTo>
                  <a:lnTo>
                    <a:pt x="291" y="3836"/>
                  </a:lnTo>
                  <a:lnTo>
                    <a:pt x="523" y="4184"/>
                  </a:lnTo>
                  <a:lnTo>
                    <a:pt x="872" y="4417"/>
                  </a:lnTo>
                  <a:lnTo>
                    <a:pt x="1104" y="4475"/>
                  </a:lnTo>
                  <a:lnTo>
                    <a:pt x="1569" y="4475"/>
                  </a:lnTo>
                  <a:lnTo>
                    <a:pt x="1802" y="4417"/>
                  </a:lnTo>
                  <a:lnTo>
                    <a:pt x="2266" y="4184"/>
                  </a:lnTo>
                  <a:lnTo>
                    <a:pt x="2441" y="4068"/>
                  </a:lnTo>
                  <a:lnTo>
                    <a:pt x="2673" y="3952"/>
                  </a:lnTo>
                  <a:lnTo>
                    <a:pt x="2789" y="3720"/>
                  </a:lnTo>
                  <a:lnTo>
                    <a:pt x="2964" y="3487"/>
                  </a:lnTo>
                  <a:lnTo>
                    <a:pt x="3138" y="3022"/>
                  </a:lnTo>
                  <a:lnTo>
                    <a:pt x="3254" y="2441"/>
                  </a:lnTo>
                  <a:lnTo>
                    <a:pt x="3254" y="1918"/>
                  </a:lnTo>
                  <a:lnTo>
                    <a:pt x="3312" y="1337"/>
                  </a:lnTo>
                  <a:lnTo>
                    <a:pt x="3254" y="988"/>
                  </a:lnTo>
                  <a:lnTo>
                    <a:pt x="3196" y="756"/>
                  </a:lnTo>
                  <a:lnTo>
                    <a:pt x="3080" y="523"/>
                  </a:lnTo>
                  <a:lnTo>
                    <a:pt x="2906" y="291"/>
                  </a:lnTo>
                  <a:lnTo>
                    <a:pt x="2731" y="175"/>
                  </a:lnTo>
                  <a:lnTo>
                    <a:pt x="2557" y="58"/>
                  </a:lnTo>
                  <a:lnTo>
                    <a:pt x="2325"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2596;p71">
              <a:extLst>
                <a:ext uri="{FF2B5EF4-FFF2-40B4-BE49-F238E27FC236}">
                  <a16:creationId xmlns:a16="http://schemas.microsoft.com/office/drawing/2014/main" id="{3476CB30-7D9E-3041-D408-EA4124C5D16A}"/>
                </a:ext>
              </a:extLst>
            </p:cNvPr>
            <p:cNvSpPr/>
            <p:nvPr/>
          </p:nvSpPr>
          <p:spPr>
            <a:xfrm>
              <a:off x="1382375" y="3158225"/>
              <a:ext cx="190350" cy="165625"/>
            </a:xfrm>
            <a:custGeom>
              <a:avLst/>
              <a:gdLst/>
              <a:ahLst/>
              <a:cxnLst/>
              <a:rect l="l" t="t" r="r" b="b"/>
              <a:pathLst>
                <a:path w="7614" h="6625" extrusionOk="0">
                  <a:moveTo>
                    <a:pt x="4591" y="4010"/>
                  </a:moveTo>
                  <a:lnTo>
                    <a:pt x="4649" y="4533"/>
                  </a:lnTo>
                  <a:lnTo>
                    <a:pt x="4591" y="5056"/>
                  </a:lnTo>
                  <a:lnTo>
                    <a:pt x="4533" y="5521"/>
                  </a:lnTo>
                  <a:lnTo>
                    <a:pt x="4359" y="5811"/>
                  </a:lnTo>
                  <a:lnTo>
                    <a:pt x="4243" y="5927"/>
                  </a:lnTo>
                  <a:lnTo>
                    <a:pt x="4126" y="6044"/>
                  </a:lnTo>
                  <a:lnTo>
                    <a:pt x="3778" y="6044"/>
                  </a:lnTo>
                  <a:lnTo>
                    <a:pt x="3662" y="5986"/>
                  </a:lnTo>
                  <a:lnTo>
                    <a:pt x="3603" y="5869"/>
                  </a:lnTo>
                  <a:lnTo>
                    <a:pt x="3487" y="5753"/>
                  </a:lnTo>
                  <a:lnTo>
                    <a:pt x="3487" y="5579"/>
                  </a:lnTo>
                  <a:lnTo>
                    <a:pt x="3487" y="5230"/>
                  </a:lnTo>
                  <a:lnTo>
                    <a:pt x="3662" y="4881"/>
                  </a:lnTo>
                  <a:lnTo>
                    <a:pt x="3836" y="4591"/>
                  </a:lnTo>
                  <a:lnTo>
                    <a:pt x="4068" y="4358"/>
                  </a:lnTo>
                  <a:lnTo>
                    <a:pt x="4301" y="4184"/>
                  </a:lnTo>
                  <a:lnTo>
                    <a:pt x="4591" y="4010"/>
                  </a:lnTo>
                  <a:close/>
                  <a:moveTo>
                    <a:pt x="524" y="0"/>
                  </a:moveTo>
                  <a:lnTo>
                    <a:pt x="1" y="58"/>
                  </a:lnTo>
                  <a:lnTo>
                    <a:pt x="59" y="581"/>
                  </a:lnTo>
                  <a:lnTo>
                    <a:pt x="988" y="581"/>
                  </a:lnTo>
                  <a:lnTo>
                    <a:pt x="1453" y="639"/>
                  </a:lnTo>
                  <a:lnTo>
                    <a:pt x="1860" y="756"/>
                  </a:lnTo>
                  <a:lnTo>
                    <a:pt x="2325" y="930"/>
                  </a:lnTo>
                  <a:lnTo>
                    <a:pt x="2732" y="1162"/>
                  </a:lnTo>
                  <a:lnTo>
                    <a:pt x="3080" y="1395"/>
                  </a:lnTo>
                  <a:lnTo>
                    <a:pt x="3429" y="1743"/>
                  </a:lnTo>
                  <a:lnTo>
                    <a:pt x="3778" y="2092"/>
                  </a:lnTo>
                  <a:lnTo>
                    <a:pt x="4068" y="2499"/>
                  </a:lnTo>
                  <a:lnTo>
                    <a:pt x="4301" y="2964"/>
                  </a:lnTo>
                  <a:lnTo>
                    <a:pt x="4475" y="3429"/>
                  </a:lnTo>
                  <a:lnTo>
                    <a:pt x="4068" y="3661"/>
                  </a:lnTo>
                  <a:lnTo>
                    <a:pt x="3720" y="3894"/>
                  </a:lnTo>
                  <a:lnTo>
                    <a:pt x="3429" y="4242"/>
                  </a:lnTo>
                  <a:lnTo>
                    <a:pt x="3197" y="4591"/>
                  </a:lnTo>
                  <a:lnTo>
                    <a:pt x="3022" y="4881"/>
                  </a:lnTo>
                  <a:lnTo>
                    <a:pt x="2964" y="5172"/>
                  </a:lnTo>
                  <a:lnTo>
                    <a:pt x="2906" y="5404"/>
                  </a:lnTo>
                  <a:lnTo>
                    <a:pt x="2906" y="5637"/>
                  </a:lnTo>
                  <a:lnTo>
                    <a:pt x="3022" y="5986"/>
                  </a:lnTo>
                  <a:lnTo>
                    <a:pt x="3139" y="6218"/>
                  </a:lnTo>
                  <a:lnTo>
                    <a:pt x="3371" y="6450"/>
                  </a:lnTo>
                  <a:lnTo>
                    <a:pt x="3662" y="6567"/>
                  </a:lnTo>
                  <a:lnTo>
                    <a:pt x="3894" y="6625"/>
                  </a:lnTo>
                  <a:lnTo>
                    <a:pt x="4126" y="6567"/>
                  </a:lnTo>
                  <a:lnTo>
                    <a:pt x="4359" y="6509"/>
                  </a:lnTo>
                  <a:lnTo>
                    <a:pt x="4591" y="6334"/>
                  </a:lnTo>
                  <a:lnTo>
                    <a:pt x="4766" y="6160"/>
                  </a:lnTo>
                  <a:lnTo>
                    <a:pt x="4940" y="5869"/>
                  </a:lnTo>
                  <a:lnTo>
                    <a:pt x="5056" y="5637"/>
                  </a:lnTo>
                  <a:lnTo>
                    <a:pt x="5172" y="5114"/>
                  </a:lnTo>
                  <a:lnTo>
                    <a:pt x="5172" y="4475"/>
                  </a:lnTo>
                  <a:lnTo>
                    <a:pt x="5114" y="3835"/>
                  </a:lnTo>
                  <a:lnTo>
                    <a:pt x="5463" y="3777"/>
                  </a:lnTo>
                  <a:lnTo>
                    <a:pt x="5812" y="3835"/>
                  </a:lnTo>
                  <a:lnTo>
                    <a:pt x="6160" y="3952"/>
                  </a:lnTo>
                  <a:lnTo>
                    <a:pt x="6393" y="4126"/>
                  </a:lnTo>
                  <a:lnTo>
                    <a:pt x="6683" y="4358"/>
                  </a:lnTo>
                  <a:lnTo>
                    <a:pt x="6858" y="4591"/>
                  </a:lnTo>
                  <a:lnTo>
                    <a:pt x="6974" y="4881"/>
                  </a:lnTo>
                  <a:lnTo>
                    <a:pt x="7032" y="5172"/>
                  </a:lnTo>
                  <a:lnTo>
                    <a:pt x="7090" y="5463"/>
                  </a:lnTo>
                  <a:lnTo>
                    <a:pt x="7032" y="5695"/>
                  </a:lnTo>
                  <a:lnTo>
                    <a:pt x="7555" y="5869"/>
                  </a:lnTo>
                  <a:lnTo>
                    <a:pt x="7613" y="5521"/>
                  </a:lnTo>
                  <a:lnTo>
                    <a:pt x="7613" y="5114"/>
                  </a:lnTo>
                  <a:lnTo>
                    <a:pt x="7497" y="4707"/>
                  </a:lnTo>
                  <a:lnTo>
                    <a:pt x="7323" y="4358"/>
                  </a:lnTo>
                  <a:lnTo>
                    <a:pt x="7090" y="3952"/>
                  </a:lnTo>
                  <a:lnTo>
                    <a:pt x="6741" y="3661"/>
                  </a:lnTo>
                  <a:lnTo>
                    <a:pt x="6393" y="3429"/>
                  </a:lnTo>
                  <a:lnTo>
                    <a:pt x="5986" y="3312"/>
                  </a:lnTo>
                  <a:lnTo>
                    <a:pt x="5463" y="3254"/>
                  </a:lnTo>
                  <a:lnTo>
                    <a:pt x="4998" y="3312"/>
                  </a:lnTo>
                  <a:lnTo>
                    <a:pt x="4766" y="2731"/>
                  </a:lnTo>
                  <a:lnTo>
                    <a:pt x="4533" y="2208"/>
                  </a:lnTo>
                  <a:lnTo>
                    <a:pt x="4185" y="1743"/>
                  </a:lnTo>
                  <a:lnTo>
                    <a:pt x="3836" y="1337"/>
                  </a:lnTo>
                  <a:lnTo>
                    <a:pt x="3429" y="988"/>
                  </a:lnTo>
                  <a:lnTo>
                    <a:pt x="3022" y="697"/>
                  </a:lnTo>
                  <a:lnTo>
                    <a:pt x="2557" y="465"/>
                  </a:lnTo>
                  <a:lnTo>
                    <a:pt x="2034" y="233"/>
                  </a:lnTo>
                  <a:lnTo>
                    <a:pt x="1570" y="116"/>
                  </a:lnTo>
                  <a:lnTo>
                    <a:pt x="1047" y="58"/>
                  </a:lnTo>
                  <a:lnTo>
                    <a:pt x="524"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2597;p71">
              <a:extLst>
                <a:ext uri="{FF2B5EF4-FFF2-40B4-BE49-F238E27FC236}">
                  <a16:creationId xmlns:a16="http://schemas.microsoft.com/office/drawing/2014/main" id="{12D3D2A0-2AAF-7C69-D254-6A6FD0BCE9F2}"/>
                </a:ext>
              </a:extLst>
            </p:cNvPr>
            <p:cNvSpPr/>
            <p:nvPr/>
          </p:nvSpPr>
          <p:spPr>
            <a:xfrm>
              <a:off x="1577050" y="3846825"/>
              <a:ext cx="11650" cy="20375"/>
            </a:xfrm>
            <a:custGeom>
              <a:avLst/>
              <a:gdLst/>
              <a:ahLst/>
              <a:cxnLst/>
              <a:rect l="l" t="t" r="r" b="b"/>
              <a:pathLst>
                <a:path w="466" h="815" extrusionOk="0">
                  <a:moveTo>
                    <a:pt x="59" y="1"/>
                  </a:moveTo>
                  <a:lnTo>
                    <a:pt x="0" y="59"/>
                  </a:lnTo>
                  <a:lnTo>
                    <a:pt x="0" y="117"/>
                  </a:lnTo>
                  <a:lnTo>
                    <a:pt x="117" y="466"/>
                  </a:lnTo>
                  <a:lnTo>
                    <a:pt x="349" y="756"/>
                  </a:lnTo>
                  <a:lnTo>
                    <a:pt x="407" y="814"/>
                  </a:lnTo>
                  <a:lnTo>
                    <a:pt x="465" y="814"/>
                  </a:lnTo>
                  <a:lnTo>
                    <a:pt x="465" y="756"/>
                  </a:lnTo>
                  <a:lnTo>
                    <a:pt x="465" y="698"/>
                  </a:lnTo>
                  <a:lnTo>
                    <a:pt x="291" y="408"/>
                  </a:lnTo>
                  <a:lnTo>
                    <a:pt x="117" y="59"/>
                  </a:lnTo>
                  <a:lnTo>
                    <a:pt x="117"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2598;p71">
              <a:extLst>
                <a:ext uri="{FF2B5EF4-FFF2-40B4-BE49-F238E27FC236}">
                  <a16:creationId xmlns:a16="http://schemas.microsoft.com/office/drawing/2014/main" id="{B44D1225-B21C-9F71-FE56-82D2E5D686D6}"/>
                </a:ext>
              </a:extLst>
            </p:cNvPr>
            <p:cNvSpPr/>
            <p:nvPr/>
          </p:nvSpPr>
          <p:spPr>
            <a:xfrm>
              <a:off x="1561075" y="3826500"/>
              <a:ext cx="7275" cy="24725"/>
            </a:xfrm>
            <a:custGeom>
              <a:avLst/>
              <a:gdLst/>
              <a:ahLst/>
              <a:cxnLst/>
              <a:rect l="l" t="t" r="r" b="b"/>
              <a:pathLst>
                <a:path w="291" h="989" extrusionOk="0">
                  <a:moveTo>
                    <a:pt x="58" y="0"/>
                  </a:moveTo>
                  <a:lnTo>
                    <a:pt x="0" y="58"/>
                  </a:lnTo>
                  <a:lnTo>
                    <a:pt x="0" y="291"/>
                  </a:lnTo>
                  <a:lnTo>
                    <a:pt x="58" y="523"/>
                  </a:lnTo>
                  <a:lnTo>
                    <a:pt x="116" y="698"/>
                  </a:lnTo>
                  <a:lnTo>
                    <a:pt x="175" y="930"/>
                  </a:lnTo>
                  <a:lnTo>
                    <a:pt x="233" y="988"/>
                  </a:lnTo>
                  <a:lnTo>
                    <a:pt x="291" y="930"/>
                  </a:lnTo>
                  <a:lnTo>
                    <a:pt x="291" y="872"/>
                  </a:lnTo>
                  <a:lnTo>
                    <a:pt x="175" y="465"/>
                  </a:lnTo>
                  <a:lnTo>
                    <a:pt x="175" y="58"/>
                  </a:lnTo>
                  <a:lnTo>
                    <a:pt x="116"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2599;p71">
              <a:extLst>
                <a:ext uri="{FF2B5EF4-FFF2-40B4-BE49-F238E27FC236}">
                  <a16:creationId xmlns:a16="http://schemas.microsoft.com/office/drawing/2014/main" id="{15C9C73D-6AD5-AFB3-A96F-1E3091940E1F}"/>
                </a:ext>
              </a:extLst>
            </p:cNvPr>
            <p:cNvSpPr/>
            <p:nvPr/>
          </p:nvSpPr>
          <p:spPr>
            <a:xfrm>
              <a:off x="1568325" y="3861375"/>
              <a:ext cx="16025" cy="24700"/>
            </a:xfrm>
            <a:custGeom>
              <a:avLst/>
              <a:gdLst/>
              <a:ahLst/>
              <a:cxnLst/>
              <a:rect l="l" t="t" r="r" b="b"/>
              <a:pathLst>
                <a:path w="641" h="988" extrusionOk="0">
                  <a:moveTo>
                    <a:pt x="1" y="0"/>
                  </a:moveTo>
                  <a:lnTo>
                    <a:pt x="1" y="58"/>
                  </a:lnTo>
                  <a:lnTo>
                    <a:pt x="291" y="523"/>
                  </a:lnTo>
                  <a:lnTo>
                    <a:pt x="524" y="988"/>
                  </a:lnTo>
                  <a:lnTo>
                    <a:pt x="640" y="988"/>
                  </a:lnTo>
                  <a:lnTo>
                    <a:pt x="640" y="930"/>
                  </a:lnTo>
                  <a:lnTo>
                    <a:pt x="640" y="872"/>
                  </a:lnTo>
                  <a:lnTo>
                    <a:pt x="408" y="465"/>
                  </a:lnTo>
                  <a:lnTo>
                    <a:pt x="175"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2600;p71">
              <a:extLst>
                <a:ext uri="{FF2B5EF4-FFF2-40B4-BE49-F238E27FC236}">
                  <a16:creationId xmlns:a16="http://schemas.microsoft.com/office/drawing/2014/main" id="{92A55D56-861F-16DE-4091-4420FA39C33F}"/>
                </a:ext>
              </a:extLst>
            </p:cNvPr>
            <p:cNvSpPr/>
            <p:nvPr/>
          </p:nvSpPr>
          <p:spPr>
            <a:xfrm>
              <a:off x="2368825" y="3354350"/>
              <a:ext cx="11625" cy="20350"/>
            </a:xfrm>
            <a:custGeom>
              <a:avLst/>
              <a:gdLst/>
              <a:ahLst/>
              <a:cxnLst/>
              <a:rect l="l" t="t" r="r" b="b"/>
              <a:pathLst>
                <a:path w="465" h="814" extrusionOk="0">
                  <a:moveTo>
                    <a:pt x="0" y="0"/>
                  </a:moveTo>
                  <a:lnTo>
                    <a:pt x="0" y="58"/>
                  </a:lnTo>
                  <a:lnTo>
                    <a:pt x="116" y="465"/>
                  </a:lnTo>
                  <a:lnTo>
                    <a:pt x="349" y="756"/>
                  </a:lnTo>
                  <a:lnTo>
                    <a:pt x="349" y="814"/>
                  </a:lnTo>
                  <a:lnTo>
                    <a:pt x="407" y="756"/>
                  </a:lnTo>
                  <a:lnTo>
                    <a:pt x="465" y="756"/>
                  </a:lnTo>
                  <a:lnTo>
                    <a:pt x="407" y="697"/>
                  </a:lnTo>
                  <a:lnTo>
                    <a:pt x="233" y="407"/>
                  </a:lnTo>
                  <a:lnTo>
                    <a:pt x="116" y="58"/>
                  </a:lnTo>
                  <a:lnTo>
                    <a:pt x="58"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2601;p71">
              <a:extLst>
                <a:ext uri="{FF2B5EF4-FFF2-40B4-BE49-F238E27FC236}">
                  <a16:creationId xmlns:a16="http://schemas.microsoft.com/office/drawing/2014/main" id="{3C04142E-2010-88FA-D8E0-6BC7639E6F24}"/>
                </a:ext>
              </a:extLst>
            </p:cNvPr>
            <p:cNvSpPr/>
            <p:nvPr/>
          </p:nvSpPr>
          <p:spPr>
            <a:xfrm>
              <a:off x="2352825" y="3334000"/>
              <a:ext cx="7300" cy="23275"/>
            </a:xfrm>
            <a:custGeom>
              <a:avLst/>
              <a:gdLst/>
              <a:ahLst/>
              <a:cxnLst/>
              <a:rect l="l" t="t" r="r" b="b"/>
              <a:pathLst>
                <a:path w="292" h="931" extrusionOk="0">
                  <a:moveTo>
                    <a:pt x="1" y="1"/>
                  </a:moveTo>
                  <a:lnTo>
                    <a:pt x="1" y="59"/>
                  </a:lnTo>
                  <a:lnTo>
                    <a:pt x="1" y="291"/>
                  </a:lnTo>
                  <a:lnTo>
                    <a:pt x="1" y="465"/>
                  </a:lnTo>
                  <a:lnTo>
                    <a:pt x="59" y="698"/>
                  </a:lnTo>
                  <a:lnTo>
                    <a:pt x="175" y="930"/>
                  </a:lnTo>
                  <a:lnTo>
                    <a:pt x="291" y="930"/>
                  </a:lnTo>
                  <a:lnTo>
                    <a:pt x="291" y="872"/>
                  </a:lnTo>
                  <a:lnTo>
                    <a:pt x="117" y="465"/>
                  </a:lnTo>
                  <a:lnTo>
                    <a:pt x="117" y="59"/>
                  </a:lnTo>
                  <a:lnTo>
                    <a:pt x="117"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2602;p71">
              <a:extLst>
                <a:ext uri="{FF2B5EF4-FFF2-40B4-BE49-F238E27FC236}">
                  <a16:creationId xmlns:a16="http://schemas.microsoft.com/office/drawing/2014/main" id="{9D59846A-CECA-ED04-8EAC-EBC82ABB2300}"/>
                </a:ext>
              </a:extLst>
            </p:cNvPr>
            <p:cNvSpPr/>
            <p:nvPr/>
          </p:nvSpPr>
          <p:spPr>
            <a:xfrm>
              <a:off x="2360100" y="3368875"/>
              <a:ext cx="16000" cy="24725"/>
            </a:xfrm>
            <a:custGeom>
              <a:avLst/>
              <a:gdLst/>
              <a:ahLst/>
              <a:cxnLst/>
              <a:rect l="l" t="t" r="r" b="b"/>
              <a:pathLst>
                <a:path w="640" h="989" extrusionOk="0">
                  <a:moveTo>
                    <a:pt x="0" y="0"/>
                  </a:moveTo>
                  <a:lnTo>
                    <a:pt x="0" y="58"/>
                  </a:lnTo>
                  <a:lnTo>
                    <a:pt x="233" y="523"/>
                  </a:lnTo>
                  <a:lnTo>
                    <a:pt x="523" y="988"/>
                  </a:lnTo>
                  <a:lnTo>
                    <a:pt x="582" y="988"/>
                  </a:lnTo>
                  <a:lnTo>
                    <a:pt x="640" y="930"/>
                  </a:lnTo>
                  <a:lnTo>
                    <a:pt x="640" y="872"/>
                  </a:lnTo>
                  <a:lnTo>
                    <a:pt x="349" y="465"/>
                  </a:lnTo>
                  <a:lnTo>
                    <a:pt x="117"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2603;p71">
              <a:extLst>
                <a:ext uri="{FF2B5EF4-FFF2-40B4-BE49-F238E27FC236}">
                  <a16:creationId xmlns:a16="http://schemas.microsoft.com/office/drawing/2014/main" id="{99858BF9-FF55-7438-8ACD-2D7E16B74CED}"/>
                </a:ext>
              </a:extLst>
            </p:cNvPr>
            <p:cNvSpPr/>
            <p:nvPr/>
          </p:nvSpPr>
          <p:spPr>
            <a:xfrm>
              <a:off x="2562025" y="3583875"/>
              <a:ext cx="277525" cy="283325"/>
            </a:xfrm>
            <a:custGeom>
              <a:avLst/>
              <a:gdLst/>
              <a:ahLst/>
              <a:cxnLst/>
              <a:rect l="l" t="t" r="r" b="b"/>
              <a:pathLst>
                <a:path w="11101" h="11333" fill="none" extrusionOk="0">
                  <a:moveTo>
                    <a:pt x="11100" y="11332"/>
                  </a:moveTo>
                  <a:lnTo>
                    <a:pt x="11100" y="11332"/>
                  </a:lnTo>
                  <a:lnTo>
                    <a:pt x="10868" y="11216"/>
                  </a:lnTo>
                  <a:lnTo>
                    <a:pt x="10112" y="10809"/>
                  </a:lnTo>
                  <a:lnTo>
                    <a:pt x="8950" y="10112"/>
                  </a:lnTo>
                  <a:lnTo>
                    <a:pt x="8253" y="9589"/>
                  </a:lnTo>
                  <a:lnTo>
                    <a:pt x="7497" y="9008"/>
                  </a:lnTo>
                  <a:lnTo>
                    <a:pt x="6684" y="8311"/>
                  </a:lnTo>
                  <a:lnTo>
                    <a:pt x="5812" y="7497"/>
                  </a:lnTo>
                  <a:lnTo>
                    <a:pt x="4882" y="6567"/>
                  </a:lnTo>
                  <a:lnTo>
                    <a:pt x="3894" y="5521"/>
                  </a:lnTo>
                  <a:lnTo>
                    <a:pt x="2965" y="4301"/>
                  </a:lnTo>
                  <a:lnTo>
                    <a:pt x="1977" y="3023"/>
                  </a:lnTo>
                  <a:lnTo>
                    <a:pt x="989" y="1570"/>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2604;p71">
              <a:extLst>
                <a:ext uri="{FF2B5EF4-FFF2-40B4-BE49-F238E27FC236}">
                  <a16:creationId xmlns:a16="http://schemas.microsoft.com/office/drawing/2014/main" id="{12479F2D-3762-F954-B7D0-94EA9E02DD20}"/>
                </a:ext>
              </a:extLst>
            </p:cNvPr>
            <p:cNvSpPr/>
            <p:nvPr/>
          </p:nvSpPr>
          <p:spPr>
            <a:xfrm>
              <a:off x="2453075" y="3363050"/>
              <a:ext cx="396625" cy="528850"/>
            </a:xfrm>
            <a:custGeom>
              <a:avLst/>
              <a:gdLst/>
              <a:ahLst/>
              <a:cxnLst/>
              <a:rect l="l" t="t" r="r" b="b"/>
              <a:pathLst>
                <a:path w="15865" h="21154" fill="none" extrusionOk="0">
                  <a:moveTo>
                    <a:pt x="15865" y="21153"/>
                  </a:moveTo>
                  <a:lnTo>
                    <a:pt x="15865" y="21153"/>
                  </a:lnTo>
                  <a:lnTo>
                    <a:pt x="15574" y="21153"/>
                  </a:lnTo>
                  <a:lnTo>
                    <a:pt x="14819" y="21095"/>
                  </a:lnTo>
                  <a:lnTo>
                    <a:pt x="14296" y="21037"/>
                  </a:lnTo>
                  <a:lnTo>
                    <a:pt x="13657" y="20921"/>
                  </a:lnTo>
                  <a:lnTo>
                    <a:pt x="12959" y="20688"/>
                  </a:lnTo>
                  <a:lnTo>
                    <a:pt x="12204" y="20398"/>
                  </a:lnTo>
                  <a:lnTo>
                    <a:pt x="11390" y="19991"/>
                  </a:lnTo>
                  <a:lnTo>
                    <a:pt x="10519" y="19468"/>
                  </a:lnTo>
                  <a:lnTo>
                    <a:pt x="9589" y="18829"/>
                  </a:lnTo>
                  <a:lnTo>
                    <a:pt x="8659" y="18015"/>
                  </a:lnTo>
                  <a:lnTo>
                    <a:pt x="7671" y="17086"/>
                  </a:lnTo>
                  <a:lnTo>
                    <a:pt x="6741" y="15923"/>
                  </a:lnTo>
                  <a:lnTo>
                    <a:pt x="5754" y="14587"/>
                  </a:lnTo>
                  <a:lnTo>
                    <a:pt x="4824" y="13076"/>
                  </a:lnTo>
                  <a:lnTo>
                    <a:pt x="4824" y="13076"/>
                  </a:lnTo>
                  <a:lnTo>
                    <a:pt x="3952" y="11449"/>
                  </a:lnTo>
                  <a:lnTo>
                    <a:pt x="3197" y="9938"/>
                  </a:lnTo>
                  <a:lnTo>
                    <a:pt x="2557" y="8601"/>
                  </a:lnTo>
                  <a:lnTo>
                    <a:pt x="1976" y="7323"/>
                  </a:lnTo>
                  <a:lnTo>
                    <a:pt x="1511" y="6103"/>
                  </a:lnTo>
                  <a:lnTo>
                    <a:pt x="1105" y="5057"/>
                  </a:lnTo>
                  <a:lnTo>
                    <a:pt x="524" y="3255"/>
                  </a:lnTo>
                  <a:lnTo>
                    <a:pt x="233" y="1802"/>
                  </a:lnTo>
                  <a:lnTo>
                    <a:pt x="59" y="814"/>
                  </a:lnTo>
                  <a:lnTo>
                    <a:pt x="1" y="233"/>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2605;p71">
              <a:extLst>
                <a:ext uri="{FF2B5EF4-FFF2-40B4-BE49-F238E27FC236}">
                  <a16:creationId xmlns:a16="http://schemas.microsoft.com/office/drawing/2014/main" id="{F22C092F-825B-4006-B470-700F957DC58A}"/>
                </a:ext>
              </a:extLst>
            </p:cNvPr>
            <p:cNvSpPr/>
            <p:nvPr/>
          </p:nvSpPr>
          <p:spPr>
            <a:xfrm>
              <a:off x="2450175" y="3363050"/>
              <a:ext cx="399525" cy="531750"/>
            </a:xfrm>
            <a:custGeom>
              <a:avLst/>
              <a:gdLst/>
              <a:ahLst/>
              <a:cxnLst/>
              <a:rect l="l" t="t" r="r" b="b"/>
              <a:pathLst>
                <a:path w="15981" h="21270" extrusionOk="0">
                  <a:moveTo>
                    <a:pt x="0" y="1"/>
                  </a:moveTo>
                  <a:lnTo>
                    <a:pt x="0" y="291"/>
                  </a:lnTo>
                  <a:lnTo>
                    <a:pt x="58" y="931"/>
                  </a:lnTo>
                  <a:lnTo>
                    <a:pt x="175" y="1918"/>
                  </a:lnTo>
                  <a:lnTo>
                    <a:pt x="523" y="3371"/>
                  </a:lnTo>
                  <a:lnTo>
                    <a:pt x="1104" y="5173"/>
                  </a:lnTo>
                  <a:lnTo>
                    <a:pt x="1511" y="6219"/>
                  </a:lnTo>
                  <a:lnTo>
                    <a:pt x="1976" y="7439"/>
                  </a:lnTo>
                  <a:lnTo>
                    <a:pt x="2557" y="8659"/>
                  </a:lnTo>
                  <a:lnTo>
                    <a:pt x="3196" y="10054"/>
                  </a:lnTo>
                  <a:lnTo>
                    <a:pt x="3952" y="11507"/>
                  </a:lnTo>
                  <a:lnTo>
                    <a:pt x="4824" y="13134"/>
                  </a:lnTo>
                  <a:lnTo>
                    <a:pt x="5637" y="14471"/>
                  </a:lnTo>
                  <a:lnTo>
                    <a:pt x="6451" y="15691"/>
                  </a:lnTo>
                  <a:lnTo>
                    <a:pt x="7322" y="16737"/>
                  </a:lnTo>
                  <a:lnTo>
                    <a:pt x="8136" y="17609"/>
                  </a:lnTo>
                  <a:lnTo>
                    <a:pt x="9008" y="18422"/>
                  </a:lnTo>
                  <a:lnTo>
                    <a:pt x="9821" y="19061"/>
                  </a:lnTo>
                  <a:lnTo>
                    <a:pt x="10635" y="19642"/>
                  </a:lnTo>
                  <a:lnTo>
                    <a:pt x="11390" y="20107"/>
                  </a:lnTo>
                  <a:lnTo>
                    <a:pt x="12146" y="20456"/>
                  </a:lnTo>
                  <a:lnTo>
                    <a:pt x="12843" y="20747"/>
                  </a:lnTo>
                  <a:lnTo>
                    <a:pt x="13482" y="20921"/>
                  </a:lnTo>
                  <a:lnTo>
                    <a:pt x="14063" y="21095"/>
                  </a:lnTo>
                  <a:lnTo>
                    <a:pt x="14993" y="21270"/>
                  </a:lnTo>
                  <a:lnTo>
                    <a:pt x="15981" y="21270"/>
                  </a:lnTo>
                  <a:lnTo>
                    <a:pt x="15923" y="21037"/>
                  </a:lnTo>
                  <a:lnTo>
                    <a:pt x="15632" y="21037"/>
                  </a:lnTo>
                  <a:lnTo>
                    <a:pt x="14877" y="20979"/>
                  </a:lnTo>
                  <a:lnTo>
                    <a:pt x="14354" y="20863"/>
                  </a:lnTo>
                  <a:lnTo>
                    <a:pt x="13773" y="20747"/>
                  </a:lnTo>
                  <a:lnTo>
                    <a:pt x="13075" y="20514"/>
                  </a:lnTo>
                  <a:lnTo>
                    <a:pt x="12320" y="20224"/>
                  </a:lnTo>
                  <a:lnTo>
                    <a:pt x="11506" y="19817"/>
                  </a:lnTo>
                  <a:lnTo>
                    <a:pt x="10635" y="19294"/>
                  </a:lnTo>
                  <a:lnTo>
                    <a:pt x="9705" y="18655"/>
                  </a:lnTo>
                  <a:lnTo>
                    <a:pt x="8775" y="17899"/>
                  </a:lnTo>
                  <a:lnTo>
                    <a:pt x="7845" y="16911"/>
                  </a:lnTo>
                  <a:lnTo>
                    <a:pt x="6916" y="15807"/>
                  </a:lnTo>
                  <a:lnTo>
                    <a:pt x="5986" y="14471"/>
                  </a:lnTo>
                  <a:lnTo>
                    <a:pt x="5056" y="12960"/>
                  </a:lnTo>
                  <a:lnTo>
                    <a:pt x="4184" y="11391"/>
                  </a:lnTo>
                  <a:lnTo>
                    <a:pt x="3429" y="9938"/>
                  </a:lnTo>
                  <a:lnTo>
                    <a:pt x="2790" y="8601"/>
                  </a:lnTo>
                  <a:lnTo>
                    <a:pt x="2267" y="7323"/>
                  </a:lnTo>
                  <a:lnTo>
                    <a:pt x="1802" y="6161"/>
                  </a:lnTo>
                  <a:lnTo>
                    <a:pt x="1395" y="5115"/>
                  </a:lnTo>
                  <a:lnTo>
                    <a:pt x="814" y="3255"/>
                  </a:lnTo>
                  <a:lnTo>
                    <a:pt x="465" y="1860"/>
                  </a:lnTo>
                  <a:lnTo>
                    <a:pt x="291" y="872"/>
                  </a:lnTo>
                  <a:lnTo>
                    <a:pt x="233" y="233"/>
                  </a:lnTo>
                  <a:lnTo>
                    <a:pt x="233"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2606;p71">
              <a:extLst>
                <a:ext uri="{FF2B5EF4-FFF2-40B4-BE49-F238E27FC236}">
                  <a16:creationId xmlns:a16="http://schemas.microsoft.com/office/drawing/2014/main" id="{F3CB7348-0E51-8164-54F6-E4EF59292C68}"/>
                </a:ext>
              </a:extLst>
            </p:cNvPr>
            <p:cNvSpPr/>
            <p:nvPr/>
          </p:nvSpPr>
          <p:spPr>
            <a:xfrm>
              <a:off x="2736375" y="3734975"/>
              <a:ext cx="136575" cy="71200"/>
            </a:xfrm>
            <a:custGeom>
              <a:avLst/>
              <a:gdLst/>
              <a:ahLst/>
              <a:cxnLst/>
              <a:rect l="l" t="t" r="r" b="b"/>
              <a:pathLst>
                <a:path w="5463" h="2848" fill="none" extrusionOk="0">
                  <a:moveTo>
                    <a:pt x="5463" y="2848"/>
                  </a:moveTo>
                  <a:lnTo>
                    <a:pt x="5463" y="2848"/>
                  </a:lnTo>
                  <a:lnTo>
                    <a:pt x="5056" y="2848"/>
                  </a:lnTo>
                  <a:lnTo>
                    <a:pt x="4649" y="2848"/>
                  </a:lnTo>
                  <a:lnTo>
                    <a:pt x="3894" y="2673"/>
                  </a:lnTo>
                  <a:lnTo>
                    <a:pt x="3138" y="2383"/>
                  </a:lnTo>
                  <a:lnTo>
                    <a:pt x="2441" y="2034"/>
                  </a:lnTo>
                  <a:lnTo>
                    <a:pt x="2441" y="2034"/>
                  </a:lnTo>
                  <a:lnTo>
                    <a:pt x="1802" y="1569"/>
                  </a:lnTo>
                  <a:lnTo>
                    <a:pt x="1162" y="104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2607;p71">
              <a:extLst>
                <a:ext uri="{FF2B5EF4-FFF2-40B4-BE49-F238E27FC236}">
                  <a16:creationId xmlns:a16="http://schemas.microsoft.com/office/drawing/2014/main" id="{ACF39839-D354-F9FD-F50A-9D780B6D6985}"/>
                </a:ext>
              </a:extLst>
            </p:cNvPr>
            <p:cNvSpPr/>
            <p:nvPr/>
          </p:nvSpPr>
          <p:spPr>
            <a:xfrm>
              <a:off x="2733475" y="3732075"/>
              <a:ext cx="139475" cy="78475"/>
            </a:xfrm>
            <a:custGeom>
              <a:avLst/>
              <a:gdLst/>
              <a:ahLst/>
              <a:cxnLst/>
              <a:rect l="l" t="t" r="r" b="b"/>
              <a:pathLst>
                <a:path w="5579" h="3139" extrusionOk="0">
                  <a:moveTo>
                    <a:pt x="174" y="0"/>
                  </a:moveTo>
                  <a:lnTo>
                    <a:pt x="0" y="233"/>
                  </a:lnTo>
                  <a:lnTo>
                    <a:pt x="1162" y="1279"/>
                  </a:lnTo>
                  <a:lnTo>
                    <a:pt x="1801" y="1802"/>
                  </a:lnTo>
                  <a:lnTo>
                    <a:pt x="2499" y="2266"/>
                  </a:lnTo>
                  <a:lnTo>
                    <a:pt x="3022" y="2557"/>
                  </a:lnTo>
                  <a:lnTo>
                    <a:pt x="3719" y="2848"/>
                  </a:lnTo>
                  <a:lnTo>
                    <a:pt x="4417" y="3022"/>
                  </a:lnTo>
                  <a:lnTo>
                    <a:pt x="4823" y="3080"/>
                  </a:lnTo>
                  <a:lnTo>
                    <a:pt x="5230" y="3138"/>
                  </a:lnTo>
                  <a:lnTo>
                    <a:pt x="5579" y="3080"/>
                  </a:lnTo>
                  <a:lnTo>
                    <a:pt x="5579" y="2848"/>
                  </a:lnTo>
                  <a:lnTo>
                    <a:pt x="5114" y="2848"/>
                  </a:lnTo>
                  <a:lnTo>
                    <a:pt x="4707" y="2789"/>
                  </a:lnTo>
                  <a:lnTo>
                    <a:pt x="4300" y="2731"/>
                  </a:lnTo>
                  <a:lnTo>
                    <a:pt x="3893" y="2615"/>
                  </a:lnTo>
                  <a:lnTo>
                    <a:pt x="3196" y="2325"/>
                  </a:lnTo>
                  <a:lnTo>
                    <a:pt x="2615" y="2034"/>
                  </a:lnTo>
                  <a:lnTo>
                    <a:pt x="1976" y="1569"/>
                  </a:lnTo>
                  <a:lnTo>
                    <a:pt x="1337" y="1046"/>
                  </a:lnTo>
                  <a:lnTo>
                    <a:pt x="174"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2608;p71">
              <a:extLst>
                <a:ext uri="{FF2B5EF4-FFF2-40B4-BE49-F238E27FC236}">
                  <a16:creationId xmlns:a16="http://schemas.microsoft.com/office/drawing/2014/main" id="{72F6DCE3-022A-CD31-25E7-6D1730F6D8E1}"/>
                </a:ext>
              </a:extLst>
            </p:cNvPr>
            <p:cNvSpPr/>
            <p:nvPr/>
          </p:nvSpPr>
          <p:spPr>
            <a:xfrm>
              <a:off x="1822575" y="4151925"/>
              <a:ext cx="14550" cy="55225"/>
            </a:xfrm>
            <a:custGeom>
              <a:avLst/>
              <a:gdLst/>
              <a:ahLst/>
              <a:cxnLst/>
              <a:rect l="l" t="t" r="r" b="b"/>
              <a:pathLst>
                <a:path w="582" h="2209" extrusionOk="0">
                  <a:moveTo>
                    <a:pt x="116" y="0"/>
                  </a:moveTo>
                  <a:lnTo>
                    <a:pt x="0" y="58"/>
                  </a:lnTo>
                  <a:lnTo>
                    <a:pt x="0" y="117"/>
                  </a:lnTo>
                  <a:lnTo>
                    <a:pt x="291" y="2092"/>
                  </a:lnTo>
                  <a:lnTo>
                    <a:pt x="349" y="2150"/>
                  </a:lnTo>
                  <a:lnTo>
                    <a:pt x="465" y="2209"/>
                  </a:lnTo>
                  <a:lnTo>
                    <a:pt x="581" y="2150"/>
                  </a:lnTo>
                  <a:lnTo>
                    <a:pt x="581" y="2034"/>
                  </a:lnTo>
                  <a:lnTo>
                    <a:pt x="233" y="117"/>
                  </a:lnTo>
                  <a:lnTo>
                    <a:pt x="175"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2609;p71">
              <a:extLst>
                <a:ext uri="{FF2B5EF4-FFF2-40B4-BE49-F238E27FC236}">
                  <a16:creationId xmlns:a16="http://schemas.microsoft.com/office/drawing/2014/main" id="{6A415CA4-B439-36E6-D26D-AC62357AB39F}"/>
                </a:ext>
              </a:extLst>
            </p:cNvPr>
            <p:cNvSpPr/>
            <p:nvPr/>
          </p:nvSpPr>
          <p:spPr>
            <a:xfrm>
              <a:off x="1545100" y="3579525"/>
              <a:ext cx="350125" cy="639250"/>
            </a:xfrm>
            <a:custGeom>
              <a:avLst/>
              <a:gdLst/>
              <a:ahLst/>
              <a:cxnLst/>
              <a:rect l="l" t="t" r="r" b="b"/>
              <a:pathLst>
                <a:path w="14005" h="25570" extrusionOk="0">
                  <a:moveTo>
                    <a:pt x="8019" y="0"/>
                  </a:moveTo>
                  <a:lnTo>
                    <a:pt x="7961" y="59"/>
                  </a:lnTo>
                  <a:lnTo>
                    <a:pt x="7903" y="175"/>
                  </a:lnTo>
                  <a:lnTo>
                    <a:pt x="7961" y="291"/>
                  </a:lnTo>
                  <a:lnTo>
                    <a:pt x="8775" y="988"/>
                  </a:lnTo>
                  <a:lnTo>
                    <a:pt x="9530" y="1802"/>
                  </a:lnTo>
                  <a:lnTo>
                    <a:pt x="10460" y="2848"/>
                  </a:lnTo>
                  <a:lnTo>
                    <a:pt x="10983" y="3487"/>
                  </a:lnTo>
                  <a:lnTo>
                    <a:pt x="11448" y="4243"/>
                  </a:lnTo>
                  <a:lnTo>
                    <a:pt x="11913" y="4940"/>
                  </a:lnTo>
                  <a:lnTo>
                    <a:pt x="12320" y="5753"/>
                  </a:lnTo>
                  <a:lnTo>
                    <a:pt x="12726" y="6625"/>
                  </a:lnTo>
                  <a:lnTo>
                    <a:pt x="13075" y="7555"/>
                  </a:lnTo>
                  <a:lnTo>
                    <a:pt x="13366" y="8485"/>
                  </a:lnTo>
                  <a:lnTo>
                    <a:pt x="13540" y="9473"/>
                  </a:lnTo>
                  <a:lnTo>
                    <a:pt x="13656" y="10228"/>
                  </a:lnTo>
                  <a:lnTo>
                    <a:pt x="13714" y="10983"/>
                  </a:lnTo>
                  <a:lnTo>
                    <a:pt x="13714" y="12436"/>
                  </a:lnTo>
                  <a:lnTo>
                    <a:pt x="13656" y="13773"/>
                  </a:lnTo>
                  <a:lnTo>
                    <a:pt x="13424" y="14993"/>
                  </a:lnTo>
                  <a:lnTo>
                    <a:pt x="13191" y="16097"/>
                  </a:lnTo>
                  <a:lnTo>
                    <a:pt x="12901" y="17143"/>
                  </a:lnTo>
                  <a:lnTo>
                    <a:pt x="12320" y="18829"/>
                  </a:lnTo>
                  <a:lnTo>
                    <a:pt x="12029" y="19642"/>
                  </a:lnTo>
                  <a:lnTo>
                    <a:pt x="11855" y="20223"/>
                  </a:lnTo>
                  <a:lnTo>
                    <a:pt x="11738" y="21211"/>
                  </a:lnTo>
                  <a:lnTo>
                    <a:pt x="11680" y="22199"/>
                  </a:lnTo>
                  <a:lnTo>
                    <a:pt x="11680" y="24059"/>
                  </a:lnTo>
                  <a:lnTo>
                    <a:pt x="11680" y="24640"/>
                  </a:lnTo>
                  <a:lnTo>
                    <a:pt x="11622" y="24756"/>
                  </a:lnTo>
                  <a:lnTo>
                    <a:pt x="11564" y="24814"/>
                  </a:lnTo>
                  <a:lnTo>
                    <a:pt x="11390" y="24872"/>
                  </a:lnTo>
                  <a:lnTo>
                    <a:pt x="10692" y="25046"/>
                  </a:lnTo>
                  <a:lnTo>
                    <a:pt x="9821" y="25163"/>
                  </a:lnTo>
                  <a:lnTo>
                    <a:pt x="9065" y="25163"/>
                  </a:lnTo>
                  <a:lnTo>
                    <a:pt x="8136" y="25279"/>
                  </a:lnTo>
                  <a:lnTo>
                    <a:pt x="6915" y="23826"/>
                  </a:lnTo>
                  <a:lnTo>
                    <a:pt x="5811" y="22548"/>
                  </a:lnTo>
                  <a:lnTo>
                    <a:pt x="4591" y="20921"/>
                  </a:lnTo>
                  <a:lnTo>
                    <a:pt x="3370" y="19003"/>
                  </a:lnTo>
                  <a:lnTo>
                    <a:pt x="2731" y="17957"/>
                  </a:lnTo>
                  <a:lnTo>
                    <a:pt x="2150" y="16911"/>
                  </a:lnTo>
                  <a:lnTo>
                    <a:pt x="1569" y="15807"/>
                  </a:lnTo>
                  <a:lnTo>
                    <a:pt x="1046" y="14703"/>
                  </a:lnTo>
                  <a:lnTo>
                    <a:pt x="639" y="13599"/>
                  </a:lnTo>
                  <a:lnTo>
                    <a:pt x="291" y="12436"/>
                  </a:lnTo>
                  <a:lnTo>
                    <a:pt x="232" y="12378"/>
                  </a:lnTo>
                  <a:lnTo>
                    <a:pt x="116" y="12378"/>
                  </a:lnTo>
                  <a:lnTo>
                    <a:pt x="0" y="12436"/>
                  </a:lnTo>
                  <a:lnTo>
                    <a:pt x="0" y="12552"/>
                  </a:lnTo>
                  <a:lnTo>
                    <a:pt x="407" y="13715"/>
                  </a:lnTo>
                  <a:lnTo>
                    <a:pt x="872" y="14935"/>
                  </a:lnTo>
                  <a:lnTo>
                    <a:pt x="1395" y="16097"/>
                  </a:lnTo>
                  <a:lnTo>
                    <a:pt x="1976" y="17260"/>
                  </a:lnTo>
                  <a:lnTo>
                    <a:pt x="2615" y="18364"/>
                  </a:lnTo>
                  <a:lnTo>
                    <a:pt x="3312" y="19410"/>
                  </a:lnTo>
                  <a:lnTo>
                    <a:pt x="4649" y="21385"/>
                  </a:lnTo>
                  <a:lnTo>
                    <a:pt x="5927" y="23071"/>
                  </a:lnTo>
                  <a:lnTo>
                    <a:pt x="6973" y="24349"/>
                  </a:lnTo>
                  <a:lnTo>
                    <a:pt x="7961" y="25511"/>
                  </a:lnTo>
                  <a:lnTo>
                    <a:pt x="8077" y="25569"/>
                  </a:lnTo>
                  <a:lnTo>
                    <a:pt x="8136" y="25569"/>
                  </a:lnTo>
                  <a:lnTo>
                    <a:pt x="9065" y="25453"/>
                  </a:lnTo>
                  <a:lnTo>
                    <a:pt x="10228" y="25395"/>
                  </a:lnTo>
                  <a:lnTo>
                    <a:pt x="11157" y="25221"/>
                  </a:lnTo>
                  <a:lnTo>
                    <a:pt x="11448" y="25163"/>
                  </a:lnTo>
                  <a:lnTo>
                    <a:pt x="11738" y="25046"/>
                  </a:lnTo>
                  <a:lnTo>
                    <a:pt x="11855" y="24872"/>
                  </a:lnTo>
                  <a:lnTo>
                    <a:pt x="11913" y="24698"/>
                  </a:lnTo>
                  <a:lnTo>
                    <a:pt x="11913" y="24000"/>
                  </a:lnTo>
                  <a:lnTo>
                    <a:pt x="11913" y="22257"/>
                  </a:lnTo>
                  <a:lnTo>
                    <a:pt x="11971" y="21211"/>
                  </a:lnTo>
                  <a:lnTo>
                    <a:pt x="12145" y="20281"/>
                  </a:lnTo>
                  <a:lnTo>
                    <a:pt x="12261" y="19700"/>
                  </a:lnTo>
                  <a:lnTo>
                    <a:pt x="12552" y="18945"/>
                  </a:lnTo>
                  <a:lnTo>
                    <a:pt x="13133" y="17201"/>
                  </a:lnTo>
                  <a:lnTo>
                    <a:pt x="13424" y="16155"/>
                  </a:lnTo>
                  <a:lnTo>
                    <a:pt x="13714" y="15051"/>
                  </a:lnTo>
                  <a:lnTo>
                    <a:pt x="13889" y="13773"/>
                  </a:lnTo>
                  <a:lnTo>
                    <a:pt x="14005" y="12436"/>
                  </a:lnTo>
                  <a:lnTo>
                    <a:pt x="14005" y="10983"/>
                  </a:lnTo>
                  <a:lnTo>
                    <a:pt x="13947" y="10228"/>
                  </a:lnTo>
                  <a:lnTo>
                    <a:pt x="13831" y="9414"/>
                  </a:lnTo>
                  <a:lnTo>
                    <a:pt x="13598" y="8427"/>
                  </a:lnTo>
                  <a:lnTo>
                    <a:pt x="13307" y="7439"/>
                  </a:lnTo>
                  <a:lnTo>
                    <a:pt x="12959" y="6509"/>
                  </a:lnTo>
                  <a:lnTo>
                    <a:pt x="12610" y="5637"/>
                  </a:lnTo>
                  <a:lnTo>
                    <a:pt x="12145" y="4824"/>
                  </a:lnTo>
                  <a:lnTo>
                    <a:pt x="11680" y="4068"/>
                  </a:lnTo>
                  <a:lnTo>
                    <a:pt x="11157" y="3371"/>
                  </a:lnTo>
                  <a:lnTo>
                    <a:pt x="10692" y="2732"/>
                  </a:lnTo>
                  <a:lnTo>
                    <a:pt x="9763" y="1628"/>
                  </a:lnTo>
                  <a:lnTo>
                    <a:pt x="8949" y="756"/>
                  </a:lnTo>
                  <a:lnTo>
                    <a:pt x="8136" y="59"/>
                  </a:lnTo>
                  <a:lnTo>
                    <a:pt x="8019"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2610;p71">
              <a:extLst>
                <a:ext uri="{FF2B5EF4-FFF2-40B4-BE49-F238E27FC236}">
                  <a16:creationId xmlns:a16="http://schemas.microsoft.com/office/drawing/2014/main" id="{7B498F9B-7F58-6075-CB32-3629BCD7151D}"/>
                </a:ext>
              </a:extLst>
            </p:cNvPr>
            <p:cNvSpPr/>
            <p:nvPr/>
          </p:nvSpPr>
          <p:spPr>
            <a:xfrm>
              <a:off x="1879225" y="3835225"/>
              <a:ext cx="37800" cy="130775"/>
            </a:xfrm>
            <a:custGeom>
              <a:avLst/>
              <a:gdLst/>
              <a:ahLst/>
              <a:cxnLst/>
              <a:rect l="l" t="t" r="r" b="b"/>
              <a:pathLst>
                <a:path w="1512" h="5231" extrusionOk="0">
                  <a:moveTo>
                    <a:pt x="1279" y="0"/>
                  </a:moveTo>
                  <a:lnTo>
                    <a:pt x="1279" y="116"/>
                  </a:lnTo>
                  <a:lnTo>
                    <a:pt x="1221" y="581"/>
                  </a:lnTo>
                  <a:lnTo>
                    <a:pt x="1105" y="1801"/>
                  </a:lnTo>
                  <a:lnTo>
                    <a:pt x="930" y="2557"/>
                  </a:lnTo>
                  <a:lnTo>
                    <a:pt x="698" y="3371"/>
                  </a:lnTo>
                  <a:lnTo>
                    <a:pt x="407" y="4242"/>
                  </a:lnTo>
                  <a:lnTo>
                    <a:pt x="1" y="5056"/>
                  </a:lnTo>
                  <a:lnTo>
                    <a:pt x="1" y="5172"/>
                  </a:lnTo>
                  <a:lnTo>
                    <a:pt x="59" y="5230"/>
                  </a:lnTo>
                  <a:lnTo>
                    <a:pt x="233" y="5230"/>
                  </a:lnTo>
                  <a:lnTo>
                    <a:pt x="233" y="5172"/>
                  </a:lnTo>
                  <a:lnTo>
                    <a:pt x="698" y="4358"/>
                  </a:lnTo>
                  <a:lnTo>
                    <a:pt x="989" y="3487"/>
                  </a:lnTo>
                  <a:lnTo>
                    <a:pt x="1221" y="2673"/>
                  </a:lnTo>
                  <a:lnTo>
                    <a:pt x="1337" y="1860"/>
                  </a:lnTo>
                  <a:lnTo>
                    <a:pt x="1512" y="639"/>
                  </a:lnTo>
                  <a:lnTo>
                    <a:pt x="1512" y="116"/>
                  </a:lnTo>
                  <a:lnTo>
                    <a:pt x="1453"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2611;p71">
              <a:extLst>
                <a:ext uri="{FF2B5EF4-FFF2-40B4-BE49-F238E27FC236}">
                  <a16:creationId xmlns:a16="http://schemas.microsoft.com/office/drawing/2014/main" id="{378B1D78-11E7-DF37-F334-4B807D2F9CD8}"/>
                </a:ext>
              </a:extLst>
            </p:cNvPr>
            <p:cNvSpPr/>
            <p:nvPr/>
          </p:nvSpPr>
          <p:spPr>
            <a:xfrm>
              <a:off x="1989650" y="4151925"/>
              <a:ext cx="11625" cy="47975"/>
            </a:xfrm>
            <a:custGeom>
              <a:avLst/>
              <a:gdLst/>
              <a:ahLst/>
              <a:cxnLst/>
              <a:rect l="l" t="t" r="r" b="b"/>
              <a:pathLst>
                <a:path w="465" h="1919" extrusionOk="0">
                  <a:moveTo>
                    <a:pt x="116" y="0"/>
                  </a:moveTo>
                  <a:lnTo>
                    <a:pt x="0" y="58"/>
                  </a:lnTo>
                  <a:lnTo>
                    <a:pt x="0" y="117"/>
                  </a:lnTo>
                  <a:lnTo>
                    <a:pt x="233" y="1802"/>
                  </a:lnTo>
                  <a:lnTo>
                    <a:pt x="291" y="1860"/>
                  </a:lnTo>
                  <a:lnTo>
                    <a:pt x="349" y="1918"/>
                  </a:lnTo>
                  <a:lnTo>
                    <a:pt x="465" y="1860"/>
                  </a:lnTo>
                  <a:lnTo>
                    <a:pt x="465" y="1744"/>
                  </a:lnTo>
                  <a:lnTo>
                    <a:pt x="291" y="117"/>
                  </a:lnTo>
                  <a:lnTo>
                    <a:pt x="233"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2612;p71">
              <a:extLst>
                <a:ext uri="{FF2B5EF4-FFF2-40B4-BE49-F238E27FC236}">
                  <a16:creationId xmlns:a16="http://schemas.microsoft.com/office/drawing/2014/main" id="{36C73372-BA62-E26C-D261-D9237613524C}"/>
                </a:ext>
              </a:extLst>
            </p:cNvPr>
            <p:cNvSpPr/>
            <p:nvPr/>
          </p:nvSpPr>
          <p:spPr>
            <a:xfrm>
              <a:off x="2405125" y="3854100"/>
              <a:ext cx="107550" cy="196150"/>
            </a:xfrm>
            <a:custGeom>
              <a:avLst/>
              <a:gdLst/>
              <a:ahLst/>
              <a:cxnLst/>
              <a:rect l="l" t="t" r="r" b="b"/>
              <a:pathLst>
                <a:path w="4302" h="7846" extrusionOk="0">
                  <a:moveTo>
                    <a:pt x="59" y="0"/>
                  </a:moveTo>
                  <a:lnTo>
                    <a:pt x="1" y="59"/>
                  </a:lnTo>
                  <a:lnTo>
                    <a:pt x="1" y="175"/>
                  </a:lnTo>
                  <a:lnTo>
                    <a:pt x="233" y="930"/>
                  </a:lnTo>
                  <a:lnTo>
                    <a:pt x="524" y="1744"/>
                  </a:lnTo>
                  <a:lnTo>
                    <a:pt x="1163" y="3139"/>
                  </a:lnTo>
                  <a:lnTo>
                    <a:pt x="1860" y="4475"/>
                  </a:lnTo>
                  <a:lnTo>
                    <a:pt x="2500" y="5579"/>
                  </a:lnTo>
                  <a:lnTo>
                    <a:pt x="3081" y="6509"/>
                  </a:lnTo>
                  <a:lnTo>
                    <a:pt x="3604" y="7148"/>
                  </a:lnTo>
                  <a:lnTo>
                    <a:pt x="4069" y="7787"/>
                  </a:lnTo>
                  <a:lnTo>
                    <a:pt x="4127" y="7846"/>
                  </a:lnTo>
                  <a:lnTo>
                    <a:pt x="4243" y="7787"/>
                  </a:lnTo>
                  <a:lnTo>
                    <a:pt x="4301" y="7671"/>
                  </a:lnTo>
                  <a:lnTo>
                    <a:pt x="4243" y="7613"/>
                  </a:lnTo>
                  <a:lnTo>
                    <a:pt x="3778" y="7032"/>
                  </a:lnTo>
                  <a:lnTo>
                    <a:pt x="3313" y="6335"/>
                  </a:lnTo>
                  <a:lnTo>
                    <a:pt x="2732" y="5405"/>
                  </a:lnTo>
                  <a:lnTo>
                    <a:pt x="2093" y="4301"/>
                  </a:lnTo>
                  <a:lnTo>
                    <a:pt x="1396" y="3022"/>
                  </a:lnTo>
                  <a:lnTo>
                    <a:pt x="814" y="1628"/>
                  </a:lnTo>
                  <a:lnTo>
                    <a:pt x="524" y="872"/>
                  </a:lnTo>
                  <a:lnTo>
                    <a:pt x="233" y="59"/>
                  </a:lnTo>
                  <a:lnTo>
                    <a:pt x="175"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2613;p71">
              <a:extLst>
                <a:ext uri="{FF2B5EF4-FFF2-40B4-BE49-F238E27FC236}">
                  <a16:creationId xmlns:a16="http://schemas.microsoft.com/office/drawing/2014/main" id="{1DE1477D-C9BA-083B-0488-28538E7FB26B}"/>
                </a:ext>
              </a:extLst>
            </p:cNvPr>
            <p:cNvSpPr/>
            <p:nvPr/>
          </p:nvSpPr>
          <p:spPr>
            <a:xfrm>
              <a:off x="2694250" y="4147575"/>
              <a:ext cx="10175" cy="55225"/>
            </a:xfrm>
            <a:custGeom>
              <a:avLst/>
              <a:gdLst/>
              <a:ahLst/>
              <a:cxnLst/>
              <a:rect l="l" t="t" r="r" b="b"/>
              <a:pathLst>
                <a:path w="407" h="2209" extrusionOk="0">
                  <a:moveTo>
                    <a:pt x="174" y="0"/>
                  </a:moveTo>
                  <a:lnTo>
                    <a:pt x="116" y="116"/>
                  </a:lnTo>
                  <a:lnTo>
                    <a:pt x="0" y="2092"/>
                  </a:lnTo>
                  <a:lnTo>
                    <a:pt x="0" y="2208"/>
                  </a:lnTo>
                  <a:lnTo>
                    <a:pt x="232" y="2208"/>
                  </a:lnTo>
                  <a:lnTo>
                    <a:pt x="232" y="2092"/>
                  </a:lnTo>
                  <a:lnTo>
                    <a:pt x="407" y="116"/>
                  </a:lnTo>
                  <a:lnTo>
                    <a:pt x="349"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2614;p71">
              <a:extLst>
                <a:ext uri="{FF2B5EF4-FFF2-40B4-BE49-F238E27FC236}">
                  <a16:creationId xmlns:a16="http://schemas.microsoft.com/office/drawing/2014/main" id="{EA063DCA-D859-BD14-4F2F-8B2354D2A974}"/>
                </a:ext>
              </a:extLst>
            </p:cNvPr>
            <p:cNvSpPr/>
            <p:nvPr/>
          </p:nvSpPr>
          <p:spPr>
            <a:xfrm>
              <a:off x="2813375" y="4141750"/>
              <a:ext cx="14550" cy="50875"/>
            </a:xfrm>
            <a:custGeom>
              <a:avLst/>
              <a:gdLst/>
              <a:ahLst/>
              <a:cxnLst/>
              <a:rect l="l" t="t" r="r" b="b"/>
              <a:pathLst>
                <a:path w="582" h="2035" extrusionOk="0">
                  <a:moveTo>
                    <a:pt x="116" y="1"/>
                  </a:moveTo>
                  <a:lnTo>
                    <a:pt x="58" y="59"/>
                  </a:lnTo>
                  <a:lnTo>
                    <a:pt x="0" y="117"/>
                  </a:lnTo>
                  <a:lnTo>
                    <a:pt x="291" y="1918"/>
                  </a:lnTo>
                  <a:lnTo>
                    <a:pt x="349" y="1976"/>
                  </a:lnTo>
                  <a:lnTo>
                    <a:pt x="407" y="2034"/>
                  </a:lnTo>
                  <a:lnTo>
                    <a:pt x="465" y="2034"/>
                  </a:lnTo>
                  <a:lnTo>
                    <a:pt x="523" y="1976"/>
                  </a:lnTo>
                  <a:lnTo>
                    <a:pt x="581" y="1860"/>
                  </a:lnTo>
                  <a:lnTo>
                    <a:pt x="291" y="117"/>
                  </a:lnTo>
                  <a:lnTo>
                    <a:pt x="233"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2615;p71">
              <a:extLst>
                <a:ext uri="{FF2B5EF4-FFF2-40B4-BE49-F238E27FC236}">
                  <a16:creationId xmlns:a16="http://schemas.microsoft.com/office/drawing/2014/main" id="{798E461D-6AB2-31C7-5E25-2451ADBCE59A}"/>
                </a:ext>
              </a:extLst>
            </p:cNvPr>
            <p:cNvSpPr/>
            <p:nvPr/>
          </p:nvSpPr>
          <p:spPr>
            <a:xfrm>
              <a:off x="2557675" y="3580975"/>
              <a:ext cx="286225" cy="289125"/>
            </a:xfrm>
            <a:custGeom>
              <a:avLst/>
              <a:gdLst/>
              <a:ahLst/>
              <a:cxnLst/>
              <a:rect l="l" t="t" r="r" b="b"/>
              <a:pathLst>
                <a:path w="11449" h="11565" extrusionOk="0">
                  <a:moveTo>
                    <a:pt x="117" y="1"/>
                  </a:moveTo>
                  <a:lnTo>
                    <a:pt x="1" y="59"/>
                  </a:lnTo>
                  <a:lnTo>
                    <a:pt x="59" y="175"/>
                  </a:lnTo>
                  <a:lnTo>
                    <a:pt x="814" y="1453"/>
                  </a:lnTo>
                  <a:lnTo>
                    <a:pt x="1628" y="2674"/>
                  </a:lnTo>
                  <a:lnTo>
                    <a:pt x="2441" y="3778"/>
                  </a:lnTo>
                  <a:lnTo>
                    <a:pt x="3255" y="4824"/>
                  </a:lnTo>
                  <a:lnTo>
                    <a:pt x="4068" y="5754"/>
                  </a:lnTo>
                  <a:lnTo>
                    <a:pt x="4824" y="6625"/>
                  </a:lnTo>
                  <a:lnTo>
                    <a:pt x="5637" y="7439"/>
                  </a:lnTo>
                  <a:lnTo>
                    <a:pt x="6393" y="8194"/>
                  </a:lnTo>
                  <a:lnTo>
                    <a:pt x="7148" y="8833"/>
                  </a:lnTo>
                  <a:lnTo>
                    <a:pt x="7904" y="9473"/>
                  </a:lnTo>
                  <a:lnTo>
                    <a:pt x="9182" y="10402"/>
                  </a:lnTo>
                  <a:lnTo>
                    <a:pt x="10344" y="11100"/>
                  </a:lnTo>
                  <a:lnTo>
                    <a:pt x="11216" y="11565"/>
                  </a:lnTo>
                  <a:lnTo>
                    <a:pt x="11390" y="11565"/>
                  </a:lnTo>
                  <a:lnTo>
                    <a:pt x="11449" y="11507"/>
                  </a:lnTo>
                  <a:lnTo>
                    <a:pt x="11449" y="11390"/>
                  </a:lnTo>
                  <a:lnTo>
                    <a:pt x="11332" y="11332"/>
                  </a:lnTo>
                  <a:lnTo>
                    <a:pt x="10461" y="10867"/>
                  </a:lnTo>
                  <a:lnTo>
                    <a:pt x="9356" y="10170"/>
                  </a:lnTo>
                  <a:lnTo>
                    <a:pt x="8020" y="9240"/>
                  </a:lnTo>
                  <a:lnTo>
                    <a:pt x="7323" y="8659"/>
                  </a:lnTo>
                  <a:lnTo>
                    <a:pt x="6567" y="7962"/>
                  </a:lnTo>
                  <a:lnTo>
                    <a:pt x="5812" y="7264"/>
                  </a:lnTo>
                  <a:lnTo>
                    <a:pt x="5056" y="6451"/>
                  </a:lnTo>
                  <a:lnTo>
                    <a:pt x="4243" y="5579"/>
                  </a:lnTo>
                  <a:lnTo>
                    <a:pt x="3429" y="4649"/>
                  </a:lnTo>
                  <a:lnTo>
                    <a:pt x="2616" y="3603"/>
                  </a:lnTo>
                  <a:lnTo>
                    <a:pt x="1860" y="2499"/>
                  </a:lnTo>
                  <a:lnTo>
                    <a:pt x="1047" y="1279"/>
                  </a:lnTo>
                  <a:lnTo>
                    <a:pt x="291" y="59"/>
                  </a:lnTo>
                  <a:lnTo>
                    <a:pt x="175"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 name="Google Shape;2086;p56">
            <a:extLst>
              <a:ext uri="{FF2B5EF4-FFF2-40B4-BE49-F238E27FC236}">
                <a16:creationId xmlns:a16="http://schemas.microsoft.com/office/drawing/2014/main" id="{515DFD22-73BE-5284-6EC0-01E2107B4A64}"/>
              </a:ext>
            </a:extLst>
          </p:cNvPr>
          <p:cNvGrpSpPr/>
          <p:nvPr/>
        </p:nvGrpSpPr>
        <p:grpSpPr>
          <a:xfrm>
            <a:off x="2153864" y="1020106"/>
            <a:ext cx="2021004" cy="1713056"/>
            <a:chOff x="2077337" y="1480400"/>
            <a:chExt cx="1836977" cy="1261390"/>
          </a:xfrm>
        </p:grpSpPr>
        <p:sp>
          <p:nvSpPr>
            <p:cNvPr id="5" name="Google Shape;2087;p56">
              <a:extLst>
                <a:ext uri="{FF2B5EF4-FFF2-40B4-BE49-F238E27FC236}">
                  <a16:creationId xmlns:a16="http://schemas.microsoft.com/office/drawing/2014/main" id="{A9EC5B76-4C86-40B7-4EA6-E105A3DFCA0B}"/>
                </a:ext>
              </a:extLst>
            </p:cNvPr>
            <p:cNvSpPr/>
            <p:nvPr/>
          </p:nvSpPr>
          <p:spPr>
            <a:xfrm>
              <a:off x="2077337" y="2571750"/>
              <a:ext cx="1836977" cy="170040"/>
            </a:xfrm>
            <a:custGeom>
              <a:avLst/>
              <a:gdLst/>
              <a:ahLst/>
              <a:cxnLst/>
              <a:rect l="l" t="t" r="r" b="b"/>
              <a:pathLst>
                <a:path w="106061" h="16175" extrusionOk="0">
                  <a:moveTo>
                    <a:pt x="53030" y="0"/>
                  </a:moveTo>
                  <a:lnTo>
                    <a:pt x="47558" y="81"/>
                  </a:lnTo>
                  <a:lnTo>
                    <a:pt x="42328" y="161"/>
                  </a:lnTo>
                  <a:lnTo>
                    <a:pt x="37258" y="402"/>
                  </a:lnTo>
                  <a:lnTo>
                    <a:pt x="32350" y="644"/>
                  </a:lnTo>
                  <a:lnTo>
                    <a:pt x="27682" y="966"/>
                  </a:lnTo>
                  <a:lnTo>
                    <a:pt x="23337" y="1368"/>
                  </a:lnTo>
                  <a:lnTo>
                    <a:pt x="19233" y="1851"/>
                  </a:lnTo>
                  <a:lnTo>
                    <a:pt x="15531" y="2414"/>
                  </a:lnTo>
                  <a:lnTo>
                    <a:pt x="12071" y="2977"/>
                  </a:lnTo>
                  <a:lnTo>
                    <a:pt x="9013" y="3621"/>
                  </a:lnTo>
                  <a:lnTo>
                    <a:pt x="6358" y="4265"/>
                  </a:lnTo>
                  <a:lnTo>
                    <a:pt x="4104" y="4989"/>
                  </a:lnTo>
                  <a:lnTo>
                    <a:pt x="3219" y="5311"/>
                  </a:lnTo>
                  <a:lnTo>
                    <a:pt x="2334" y="5713"/>
                  </a:lnTo>
                  <a:lnTo>
                    <a:pt x="1610" y="6116"/>
                  </a:lnTo>
                  <a:lnTo>
                    <a:pt x="1047" y="6438"/>
                  </a:lnTo>
                  <a:lnTo>
                    <a:pt x="564" y="6840"/>
                  </a:lnTo>
                  <a:lnTo>
                    <a:pt x="242" y="7242"/>
                  </a:lnTo>
                  <a:lnTo>
                    <a:pt x="0" y="7645"/>
                  </a:lnTo>
                  <a:lnTo>
                    <a:pt x="0" y="8128"/>
                  </a:lnTo>
                  <a:lnTo>
                    <a:pt x="0" y="8530"/>
                  </a:lnTo>
                  <a:lnTo>
                    <a:pt x="242" y="8932"/>
                  </a:lnTo>
                  <a:lnTo>
                    <a:pt x="564" y="9335"/>
                  </a:lnTo>
                  <a:lnTo>
                    <a:pt x="1047" y="9737"/>
                  </a:lnTo>
                  <a:lnTo>
                    <a:pt x="1610" y="10139"/>
                  </a:lnTo>
                  <a:lnTo>
                    <a:pt x="2334" y="10461"/>
                  </a:lnTo>
                  <a:lnTo>
                    <a:pt x="3219" y="10863"/>
                  </a:lnTo>
                  <a:lnTo>
                    <a:pt x="4104" y="11266"/>
                  </a:lnTo>
                  <a:lnTo>
                    <a:pt x="6358" y="11910"/>
                  </a:lnTo>
                  <a:lnTo>
                    <a:pt x="9013" y="12634"/>
                  </a:lnTo>
                  <a:lnTo>
                    <a:pt x="12071" y="13197"/>
                  </a:lnTo>
                  <a:lnTo>
                    <a:pt x="15531" y="13760"/>
                  </a:lnTo>
                  <a:lnTo>
                    <a:pt x="19233" y="14324"/>
                  </a:lnTo>
                  <a:lnTo>
                    <a:pt x="23337" y="14807"/>
                  </a:lnTo>
                  <a:lnTo>
                    <a:pt x="27682" y="15209"/>
                  </a:lnTo>
                  <a:lnTo>
                    <a:pt x="32350" y="15531"/>
                  </a:lnTo>
                  <a:lnTo>
                    <a:pt x="37258" y="15772"/>
                  </a:lnTo>
                  <a:lnTo>
                    <a:pt x="42328" y="16014"/>
                  </a:lnTo>
                  <a:lnTo>
                    <a:pt x="47558" y="16094"/>
                  </a:lnTo>
                  <a:lnTo>
                    <a:pt x="53030" y="16175"/>
                  </a:lnTo>
                  <a:lnTo>
                    <a:pt x="58422" y="16094"/>
                  </a:lnTo>
                  <a:lnTo>
                    <a:pt x="63652" y="16014"/>
                  </a:lnTo>
                  <a:lnTo>
                    <a:pt x="68722" y="15772"/>
                  </a:lnTo>
                  <a:lnTo>
                    <a:pt x="73631" y="15531"/>
                  </a:lnTo>
                  <a:lnTo>
                    <a:pt x="78298" y="15209"/>
                  </a:lnTo>
                  <a:lnTo>
                    <a:pt x="82643" y="14807"/>
                  </a:lnTo>
                  <a:lnTo>
                    <a:pt x="86747" y="14324"/>
                  </a:lnTo>
                  <a:lnTo>
                    <a:pt x="90449" y="13760"/>
                  </a:lnTo>
                  <a:lnTo>
                    <a:pt x="93909" y="13197"/>
                  </a:lnTo>
                  <a:lnTo>
                    <a:pt x="96967" y="12634"/>
                  </a:lnTo>
                  <a:lnTo>
                    <a:pt x="99623" y="11910"/>
                  </a:lnTo>
                  <a:lnTo>
                    <a:pt x="101876" y="11266"/>
                  </a:lnTo>
                  <a:lnTo>
                    <a:pt x="102841" y="10863"/>
                  </a:lnTo>
                  <a:lnTo>
                    <a:pt x="103646" y="10461"/>
                  </a:lnTo>
                  <a:lnTo>
                    <a:pt x="104370" y="10139"/>
                  </a:lnTo>
                  <a:lnTo>
                    <a:pt x="104934" y="9737"/>
                  </a:lnTo>
                  <a:lnTo>
                    <a:pt x="105417" y="9335"/>
                  </a:lnTo>
                  <a:lnTo>
                    <a:pt x="105738" y="8932"/>
                  </a:lnTo>
                  <a:lnTo>
                    <a:pt x="105980" y="8530"/>
                  </a:lnTo>
                  <a:lnTo>
                    <a:pt x="106060" y="8128"/>
                  </a:lnTo>
                  <a:lnTo>
                    <a:pt x="105980" y="7645"/>
                  </a:lnTo>
                  <a:lnTo>
                    <a:pt x="105738" y="7242"/>
                  </a:lnTo>
                  <a:lnTo>
                    <a:pt x="105417" y="6840"/>
                  </a:lnTo>
                  <a:lnTo>
                    <a:pt x="104934" y="6438"/>
                  </a:lnTo>
                  <a:lnTo>
                    <a:pt x="104370" y="6116"/>
                  </a:lnTo>
                  <a:lnTo>
                    <a:pt x="103646" y="5713"/>
                  </a:lnTo>
                  <a:lnTo>
                    <a:pt x="102841" y="5311"/>
                  </a:lnTo>
                  <a:lnTo>
                    <a:pt x="101876" y="4989"/>
                  </a:lnTo>
                  <a:lnTo>
                    <a:pt x="99623" y="4265"/>
                  </a:lnTo>
                  <a:lnTo>
                    <a:pt x="96967" y="3621"/>
                  </a:lnTo>
                  <a:lnTo>
                    <a:pt x="93909" y="2977"/>
                  </a:lnTo>
                  <a:lnTo>
                    <a:pt x="90449" y="2414"/>
                  </a:lnTo>
                  <a:lnTo>
                    <a:pt x="86747" y="1851"/>
                  </a:lnTo>
                  <a:lnTo>
                    <a:pt x="82643" y="1368"/>
                  </a:lnTo>
                  <a:lnTo>
                    <a:pt x="78298" y="966"/>
                  </a:lnTo>
                  <a:lnTo>
                    <a:pt x="73631" y="644"/>
                  </a:lnTo>
                  <a:lnTo>
                    <a:pt x="68722" y="402"/>
                  </a:lnTo>
                  <a:lnTo>
                    <a:pt x="63652" y="161"/>
                  </a:lnTo>
                  <a:lnTo>
                    <a:pt x="58422" y="81"/>
                  </a:lnTo>
                  <a:lnTo>
                    <a:pt x="53030" y="0"/>
                  </a:lnTo>
                  <a:close/>
                </a:path>
              </a:pathLst>
            </a:custGeom>
            <a:solidFill>
              <a:srgbClr val="869D39">
                <a:alpha val="18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 name="Google Shape;2088;p56">
              <a:extLst>
                <a:ext uri="{FF2B5EF4-FFF2-40B4-BE49-F238E27FC236}">
                  <a16:creationId xmlns:a16="http://schemas.microsoft.com/office/drawing/2014/main" id="{8D2E5A90-0039-A644-BC10-8669E1472110}"/>
                </a:ext>
              </a:extLst>
            </p:cNvPr>
            <p:cNvGrpSpPr/>
            <p:nvPr/>
          </p:nvGrpSpPr>
          <p:grpSpPr>
            <a:xfrm>
              <a:off x="2230473" y="1480400"/>
              <a:ext cx="1548451" cy="1179671"/>
              <a:chOff x="4492975" y="964425"/>
              <a:chExt cx="2888900" cy="2200875"/>
            </a:xfrm>
          </p:grpSpPr>
          <p:sp>
            <p:nvSpPr>
              <p:cNvPr id="7" name="Google Shape;2089;p56">
                <a:extLst>
                  <a:ext uri="{FF2B5EF4-FFF2-40B4-BE49-F238E27FC236}">
                    <a16:creationId xmlns:a16="http://schemas.microsoft.com/office/drawing/2014/main" id="{9DCC5FAC-C61F-715B-28A9-C5B520AB8D4F}"/>
                  </a:ext>
                </a:extLst>
              </p:cNvPr>
              <p:cNvSpPr/>
              <p:nvPr/>
            </p:nvSpPr>
            <p:spPr>
              <a:xfrm>
                <a:off x="4492975" y="2915825"/>
                <a:ext cx="346050" cy="243425"/>
              </a:xfrm>
              <a:custGeom>
                <a:avLst/>
                <a:gdLst/>
                <a:ahLst/>
                <a:cxnLst/>
                <a:rect l="l" t="t" r="r" b="b"/>
                <a:pathLst>
                  <a:path w="13842" h="9737" extrusionOk="0">
                    <a:moveTo>
                      <a:pt x="3702" y="0"/>
                    </a:moveTo>
                    <a:lnTo>
                      <a:pt x="3139" y="81"/>
                    </a:lnTo>
                    <a:lnTo>
                      <a:pt x="2495" y="322"/>
                    </a:lnTo>
                    <a:lnTo>
                      <a:pt x="2012" y="563"/>
                    </a:lnTo>
                    <a:lnTo>
                      <a:pt x="1530" y="966"/>
                    </a:lnTo>
                    <a:lnTo>
                      <a:pt x="1127" y="1368"/>
                    </a:lnTo>
                    <a:lnTo>
                      <a:pt x="725" y="1851"/>
                    </a:lnTo>
                    <a:lnTo>
                      <a:pt x="483" y="2334"/>
                    </a:lnTo>
                    <a:lnTo>
                      <a:pt x="242" y="2897"/>
                    </a:lnTo>
                    <a:lnTo>
                      <a:pt x="81" y="3460"/>
                    </a:lnTo>
                    <a:lnTo>
                      <a:pt x="1" y="4104"/>
                    </a:lnTo>
                    <a:lnTo>
                      <a:pt x="1" y="4667"/>
                    </a:lnTo>
                    <a:lnTo>
                      <a:pt x="81" y="5231"/>
                    </a:lnTo>
                    <a:lnTo>
                      <a:pt x="242" y="5794"/>
                    </a:lnTo>
                    <a:lnTo>
                      <a:pt x="483" y="6357"/>
                    </a:lnTo>
                    <a:lnTo>
                      <a:pt x="725" y="6840"/>
                    </a:lnTo>
                    <a:lnTo>
                      <a:pt x="1047" y="7323"/>
                    </a:lnTo>
                    <a:lnTo>
                      <a:pt x="1449" y="7806"/>
                    </a:lnTo>
                    <a:lnTo>
                      <a:pt x="1851" y="8208"/>
                    </a:lnTo>
                    <a:lnTo>
                      <a:pt x="2334" y="8530"/>
                    </a:lnTo>
                    <a:lnTo>
                      <a:pt x="2737" y="8852"/>
                    </a:lnTo>
                    <a:lnTo>
                      <a:pt x="3300" y="9093"/>
                    </a:lnTo>
                    <a:lnTo>
                      <a:pt x="3783" y="9335"/>
                    </a:lnTo>
                    <a:lnTo>
                      <a:pt x="4909" y="9576"/>
                    </a:lnTo>
                    <a:lnTo>
                      <a:pt x="6036" y="9737"/>
                    </a:lnTo>
                    <a:lnTo>
                      <a:pt x="6197" y="9737"/>
                    </a:lnTo>
                    <a:lnTo>
                      <a:pt x="7002" y="9657"/>
                    </a:lnTo>
                    <a:lnTo>
                      <a:pt x="7887" y="9496"/>
                    </a:lnTo>
                    <a:lnTo>
                      <a:pt x="8691" y="9335"/>
                    </a:lnTo>
                    <a:lnTo>
                      <a:pt x="9496" y="9013"/>
                    </a:lnTo>
                    <a:lnTo>
                      <a:pt x="10220" y="8610"/>
                    </a:lnTo>
                    <a:lnTo>
                      <a:pt x="10864" y="8128"/>
                    </a:lnTo>
                    <a:lnTo>
                      <a:pt x="11508" y="7564"/>
                    </a:lnTo>
                    <a:lnTo>
                      <a:pt x="12071" y="6921"/>
                    </a:lnTo>
                    <a:lnTo>
                      <a:pt x="12635" y="6277"/>
                    </a:lnTo>
                    <a:lnTo>
                      <a:pt x="13037" y="5472"/>
                    </a:lnTo>
                    <a:lnTo>
                      <a:pt x="13359" y="4667"/>
                    </a:lnTo>
                    <a:lnTo>
                      <a:pt x="13681" y="3863"/>
                    </a:lnTo>
                    <a:lnTo>
                      <a:pt x="13761" y="3058"/>
                    </a:lnTo>
                    <a:lnTo>
                      <a:pt x="13842" y="2173"/>
                    </a:lnTo>
                    <a:lnTo>
                      <a:pt x="13842" y="1288"/>
                    </a:lnTo>
                    <a:lnTo>
                      <a:pt x="13681" y="483"/>
                    </a:lnTo>
                    <a:lnTo>
                      <a:pt x="13600" y="242"/>
                    </a:lnTo>
                    <a:lnTo>
                      <a:pt x="13439" y="81"/>
                    </a:lnTo>
                    <a:lnTo>
                      <a:pt x="13198" y="0"/>
                    </a:lnTo>
                    <a:lnTo>
                      <a:pt x="12956" y="0"/>
                    </a:lnTo>
                    <a:lnTo>
                      <a:pt x="12715" y="81"/>
                    </a:lnTo>
                    <a:lnTo>
                      <a:pt x="12554" y="242"/>
                    </a:lnTo>
                    <a:lnTo>
                      <a:pt x="12474" y="483"/>
                    </a:lnTo>
                    <a:lnTo>
                      <a:pt x="12474" y="724"/>
                    </a:lnTo>
                    <a:lnTo>
                      <a:pt x="12554" y="1449"/>
                    </a:lnTo>
                    <a:lnTo>
                      <a:pt x="12635" y="2173"/>
                    </a:lnTo>
                    <a:lnTo>
                      <a:pt x="12554" y="2897"/>
                    </a:lnTo>
                    <a:lnTo>
                      <a:pt x="12393" y="3541"/>
                    </a:lnTo>
                    <a:lnTo>
                      <a:pt x="12232" y="4265"/>
                    </a:lnTo>
                    <a:lnTo>
                      <a:pt x="11910" y="4909"/>
                    </a:lnTo>
                    <a:lnTo>
                      <a:pt x="11588" y="5553"/>
                    </a:lnTo>
                    <a:lnTo>
                      <a:pt x="11106" y="6116"/>
                    </a:lnTo>
                    <a:lnTo>
                      <a:pt x="10623" y="6679"/>
                    </a:lnTo>
                    <a:lnTo>
                      <a:pt x="10140" y="7081"/>
                    </a:lnTo>
                    <a:lnTo>
                      <a:pt x="9496" y="7484"/>
                    </a:lnTo>
                    <a:lnTo>
                      <a:pt x="8852" y="7886"/>
                    </a:lnTo>
                    <a:lnTo>
                      <a:pt x="8209" y="8128"/>
                    </a:lnTo>
                    <a:lnTo>
                      <a:pt x="7484" y="8289"/>
                    </a:lnTo>
                    <a:lnTo>
                      <a:pt x="6760" y="8449"/>
                    </a:lnTo>
                    <a:lnTo>
                      <a:pt x="6116" y="8449"/>
                    </a:lnTo>
                    <a:lnTo>
                      <a:pt x="5151" y="8369"/>
                    </a:lnTo>
                    <a:lnTo>
                      <a:pt x="4266" y="8128"/>
                    </a:lnTo>
                    <a:lnTo>
                      <a:pt x="3380" y="7725"/>
                    </a:lnTo>
                    <a:lnTo>
                      <a:pt x="2737" y="7242"/>
                    </a:lnTo>
                    <a:lnTo>
                      <a:pt x="2334" y="6921"/>
                    </a:lnTo>
                    <a:lnTo>
                      <a:pt x="2093" y="6599"/>
                    </a:lnTo>
                    <a:lnTo>
                      <a:pt x="1610" y="5794"/>
                    </a:lnTo>
                    <a:lnTo>
                      <a:pt x="1449" y="5392"/>
                    </a:lnTo>
                    <a:lnTo>
                      <a:pt x="1369" y="4989"/>
                    </a:lnTo>
                    <a:lnTo>
                      <a:pt x="1288" y="4587"/>
                    </a:lnTo>
                    <a:lnTo>
                      <a:pt x="1288" y="4185"/>
                    </a:lnTo>
                    <a:lnTo>
                      <a:pt x="1288" y="3702"/>
                    </a:lnTo>
                    <a:lnTo>
                      <a:pt x="1449" y="3299"/>
                    </a:lnTo>
                    <a:lnTo>
                      <a:pt x="1610" y="2897"/>
                    </a:lnTo>
                    <a:lnTo>
                      <a:pt x="1771" y="2575"/>
                    </a:lnTo>
                    <a:lnTo>
                      <a:pt x="2012" y="2173"/>
                    </a:lnTo>
                    <a:lnTo>
                      <a:pt x="2334" y="1931"/>
                    </a:lnTo>
                    <a:lnTo>
                      <a:pt x="2656" y="1690"/>
                    </a:lnTo>
                    <a:lnTo>
                      <a:pt x="3059" y="1449"/>
                    </a:lnTo>
                    <a:lnTo>
                      <a:pt x="3380" y="1368"/>
                    </a:lnTo>
                    <a:lnTo>
                      <a:pt x="3863" y="1288"/>
                    </a:lnTo>
                    <a:lnTo>
                      <a:pt x="4266" y="1288"/>
                    </a:lnTo>
                    <a:lnTo>
                      <a:pt x="4668" y="1368"/>
                    </a:lnTo>
                    <a:lnTo>
                      <a:pt x="4990" y="1449"/>
                    </a:lnTo>
                    <a:lnTo>
                      <a:pt x="5392" y="1610"/>
                    </a:lnTo>
                    <a:lnTo>
                      <a:pt x="5714" y="1851"/>
                    </a:lnTo>
                    <a:lnTo>
                      <a:pt x="5955" y="2173"/>
                    </a:lnTo>
                    <a:lnTo>
                      <a:pt x="6197" y="2495"/>
                    </a:lnTo>
                    <a:lnTo>
                      <a:pt x="6277" y="2897"/>
                    </a:lnTo>
                    <a:lnTo>
                      <a:pt x="6358" y="3219"/>
                    </a:lnTo>
                    <a:lnTo>
                      <a:pt x="6358" y="3621"/>
                    </a:lnTo>
                    <a:lnTo>
                      <a:pt x="6277" y="4024"/>
                    </a:lnTo>
                    <a:lnTo>
                      <a:pt x="6116" y="4346"/>
                    </a:lnTo>
                    <a:lnTo>
                      <a:pt x="5955" y="4667"/>
                    </a:lnTo>
                    <a:lnTo>
                      <a:pt x="5634" y="4989"/>
                    </a:lnTo>
                    <a:lnTo>
                      <a:pt x="5473" y="5150"/>
                    </a:lnTo>
                    <a:lnTo>
                      <a:pt x="5392" y="5392"/>
                    </a:lnTo>
                    <a:lnTo>
                      <a:pt x="5473" y="5633"/>
                    </a:lnTo>
                    <a:lnTo>
                      <a:pt x="5553" y="5874"/>
                    </a:lnTo>
                    <a:lnTo>
                      <a:pt x="5714" y="6035"/>
                    </a:lnTo>
                    <a:lnTo>
                      <a:pt x="5955" y="6116"/>
                    </a:lnTo>
                    <a:lnTo>
                      <a:pt x="6197" y="6035"/>
                    </a:lnTo>
                    <a:lnTo>
                      <a:pt x="6438" y="5955"/>
                    </a:lnTo>
                    <a:lnTo>
                      <a:pt x="6921" y="5553"/>
                    </a:lnTo>
                    <a:lnTo>
                      <a:pt x="7243" y="4989"/>
                    </a:lnTo>
                    <a:lnTo>
                      <a:pt x="7484" y="4426"/>
                    </a:lnTo>
                    <a:lnTo>
                      <a:pt x="7565" y="3782"/>
                    </a:lnTo>
                    <a:lnTo>
                      <a:pt x="7645" y="3138"/>
                    </a:lnTo>
                    <a:lnTo>
                      <a:pt x="7484" y="2575"/>
                    </a:lnTo>
                    <a:lnTo>
                      <a:pt x="7323" y="1931"/>
                    </a:lnTo>
                    <a:lnTo>
                      <a:pt x="7002" y="1368"/>
                    </a:lnTo>
                    <a:lnTo>
                      <a:pt x="6599" y="966"/>
                    </a:lnTo>
                    <a:lnTo>
                      <a:pt x="6116" y="563"/>
                    </a:lnTo>
                    <a:lnTo>
                      <a:pt x="5553" y="322"/>
                    </a:lnTo>
                    <a:lnTo>
                      <a:pt x="4990" y="81"/>
                    </a:lnTo>
                    <a:lnTo>
                      <a:pt x="4346" y="0"/>
                    </a:lnTo>
                    <a:close/>
                  </a:path>
                </a:pathLst>
              </a:custGeom>
              <a:solidFill>
                <a:srgbClr val="FFBA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090;p56">
                <a:extLst>
                  <a:ext uri="{FF2B5EF4-FFF2-40B4-BE49-F238E27FC236}">
                    <a16:creationId xmlns:a16="http://schemas.microsoft.com/office/drawing/2014/main" id="{014F55C8-B1B5-8806-E729-36A6B5C949EA}"/>
                  </a:ext>
                </a:extLst>
              </p:cNvPr>
              <p:cNvSpPr/>
              <p:nvPr/>
            </p:nvSpPr>
            <p:spPr>
              <a:xfrm>
                <a:off x="6402125" y="964425"/>
                <a:ext cx="247475" cy="382250"/>
              </a:xfrm>
              <a:custGeom>
                <a:avLst/>
                <a:gdLst/>
                <a:ahLst/>
                <a:cxnLst/>
                <a:rect l="l" t="t" r="r" b="b"/>
                <a:pathLst>
                  <a:path w="9899" h="15290" extrusionOk="0">
                    <a:moveTo>
                      <a:pt x="6921" y="0"/>
                    </a:moveTo>
                    <a:lnTo>
                      <a:pt x="1" y="11186"/>
                    </a:lnTo>
                    <a:lnTo>
                      <a:pt x="8531" y="15290"/>
                    </a:lnTo>
                    <a:lnTo>
                      <a:pt x="9094" y="13600"/>
                    </a:lnTo>
                    <a:lnTo>
                      <a:pt x="9577" y="11990"/>
                    </a:lnTo>
                    <a:lnTo>
                      <a:pt x="9818" y="10381"/>
                    </a:lnTo>
                    <a:lnTo>
                      <a:pt x="9899" y="8932"/>
                    </a:lnTo>
                    <a:lnTo>
                      <a:pt x="9899" y="7565"/>
                    </a:lnTo>
                    <a:lnTo>
                      <a:pt x="9738" y="6357"/>
                    </a:lnTo>
                    <a:lnTo>
                      <a:pt x="9496" y="5150"/>
                    </a:lnTo>
                    <a:lnTo>
                      <a:pt x="9175" y="4104"/>
                    </a:lnTo>
                    <a:lnTo>
                      <a:pt x="8853" y="3219"/>
                    </a:lnTo>
                    <a:lnTo>
                      <a:pt x="8450" y="2334"/>
                    </a:lnTo>
                    <a:lnTo>
                      <a:pt x="8128" y="1690"/>
                    </a:lnTo>
                    <a:lnTo>
                      <a:pt x="7726" y="1127"/>
                    </a:lnTo>
                    <a:lnTo>
                      <a:pt x="7163" y="322"/>
                    </a:lnTo>
                    <a:lnTo>
                      <a:pt x="6921" y="0"/>
                    </a:lnTo>
                    <a:close/>
                  </a:path>
                </a:pathLst>
              </a:custGeom>
              <a:solidFill>
                <a:srgbClr val="FFBA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091;p56">
                <a:extLst>
                  <a:ext uri="{FF2B5EF4-FFF2-40B4-BE49-F238E27FC236}">
                    <a16:creationId xmlns:a16="http://schemas.microsoft.com/office/drawing/2014/main" id="{E65FC993-8DFB-708A-FA92-FB4FD603626A}"/>
                  </a:ext>
                </a:extLst>
              </p:cNvPr>
              <p:cNvSpPr/>
              <p:nvPr/>
            </p:nvSpPr>
            <p:spPr>
              <a:xfrm>
                <a:off x="6420250" y="2350525"/>
                <a:ext cx="319875" cy="778550"/>
              </a:xfrm>
              <a:custGeom>
                <a:avLst/>
                <a:gdLst/>
                <a:ahLst/>
                <a:cxnLst/>
                <a:rect l="l" t="t" r="r" b="b"/>
                <a:pathLst>
                  <a:path w="12795" h="31142" extrusionOk="0">
                    <a:moveTo>
                      <a:pt x="10300" y="0"/>
                    </a:moveTo>
                    <a:lnTo>
                      <a:pt x="0" y="5874"/>
                    </a:lnTo>
                    <a:lnTo>
                      <a:pt x="8289" y="31142"/>
                    </a:lnTo>
                    <a:lnTo>
                      <a:pt x="12795" y="31142"/>
                    </a:lnTo>
                    <a:lnTo>
                      <a:pt x="10300" y="0"/>
                    </a:lnTo>
                    <a:close/>
                  </a:path>
                </a:pathLst>
              </a:custGeom>
              <a:solidFill>
                <a:srgbClr val="FFBA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092;p56">
                <a:extLst>
                  <a:ext uri="{FF2B5EF4-FFF2-40B4-BE49-F238E27FC236}">
                    <a16:creationId xmlns:a16="http://schemas.microsoft.com/office/drawing/2014/main" id="{1D90435A-AA8F-EBD8-861B-BEBABAFE3FE1}"/>
                  </a:ext>
                </a:extLst>
              </p:cNvPr>
              <p:cNvSpPr/>
              <p:nvPr/>
            </p:nvSpPr>
            <p:spPr>
              <a:xfrm>
                <a:off x="6603325" y="3058650"/>
                <a:ext cx="136800" cy="70425"/>
              </a:xfrm>
              <a:custGeom>
                <a:avLst/>
                <a:gdLst/>
                <a:ahLst/>
                <a:cxnLst/>
                <a:rect l="l" t="t" r="r" b="b"/>
                <a:pathLst>
                  <a:path w="5472" h="2817" extrusionOk="0">
                    <a:moveTo>
                      <a:pt x="0" y="0"/>
                    </a:moveTo>
                    <a:lnTo>
                      <a:pt x="966" y="2817"/>
                    </a:lnTo>
                    <a:lnTo>
                      <a:pt x="5472" y="2817"/>
                    </a:lnTo>
                    <a:lnTo>
                      <a:pt x="5231"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093;p56">
                <a:extLst>
                  <a:ext uri="{FF2B5EF4-FFF2-40B4-BE49-F238E27FC236}">
                    <a16:creationId xmlns:a16="http://schemas.microsoft.com/office/drawing/2014/main" id="{B03D4F0A-D993-D381-21EF-70744D81F991}"/>
                  </a:ext>
                </a:extLst>
              </p:cNvPr>
              <p:cNvSpPr/>
              <p:nvPr/>
            </p:nvSpPr>
            <p:spPr>
              <a:xfrm>
                <a:off x="4822900" y="2386725"/>
                <a:ext cx="1221175" cy="706150"/>
              </a:xfrm>
              <a:custGeom>
                <a:avLst/>
                <a:gdLst/>
                <a:ahLst/>
                <a:cxnLst/>
                <a:rect l="l" t="t" r="r" b="b"/>
                <a:pathLst>
                  <a:path w="48847" h="28246" extrusionOk="0">
                    <a:moveTo>
                      <a:pt x="14888" y="1"/>
                    </a:moveTo>
                    <a:lnTo>
                      <a:pt x="11910" y="161"/>
                    </a:lnTo>
                    <a:lnTo>
                      <a:pt x="9174" y="564"/>
                    </a:lnTo>
                    <a:lnTo>
                      <a:pt x="6680" y="966"/>
                    </a:lnTo>
                    <a:lnTo>
                      <a:pt x="4427" y="1449"/>
                    </a:lnTo>
                    <a:lnTo>
                      <a:pt x="2576" y="1932"/>
                    </a:lnTo>
                    <a:lnTo>
                      <a:pt x="1208" y="2334"/>
                    </a:lnTo>
                    <a:lnTo>
                      <a:pt x="1" y="2737"/>
                    </a:lnTo>
                    <a:lnTo>
                      <a:pt x="162" y="5070"/>
                    </a:lnTo>
                    <a:lnTo>
                      <a:pt x="484" y="7323"/>
                    </a:lnTo>
                    <a:lnTo>
                      <a:pt x="806" y="9416"/>
                    </a:lnTo>
                    <a:lnTo>
                      <a:pt x="1369" y="11347"/>
                    </a:lnTo>
                    <a:lnTo>
                      <a:pt x="1932" y="13117"/>
                    </a:lnTo>
                    <a:lnTo>
                      <a:pt x="2576" y="14807"/>
                    </a:lnTo>
                    <a:lnTo>
                      <a:pt x="3381" y="16336"/>
                    </a:lnTo>
                    <a:lnTo>
                      <a:pt x="4185" y="17784"/>
                    </a:lnTo>
                    <a:lnTo>
                      <a:pt x="5151" y="19072"/>
                    </a:lnTo>
                    <a:lnTo>
                      <a:pt x="6036" y="20279"/>
                    </a:lnTo>
                    <a:lnTo>
                      <a:pt x="7082" y="21325"/>
                    </a:lnTo>
                    <a:lnTo>
                      <a:pt x="8128" y="22291"/>
                    </a:lnTo>
                    <a:lnTo>
                      <a:pt x="9174" y="23176"/>
                    </a:lnTo>
                    <a:lnTo>
                      <a:pt x="10301" y="23981"/>
                    </a:lnTo>
                    <a:lnTo>
                      <a:pt x="11428" y="24705"/>
                    </a:lnTo>
                    <a:lnTo>
                      <a:pt x="12554" y="25349"/>
                    </a:lnTo>
                    <a:lnTo>
                      <a:pt x="13681" y="25831"/>
                    </a:lnTo>
                    <a:lnTo>
                      <a:pt x="14807" y="26314"/>
                    </a:lnTo>
                    <a:lnTo>
                      <a:pt x="15853" y="26717"/>
                    </a:lnTo>
                    <a:lnTo>
                      <a:pt x="16900" y="27119"/>
                    </a:lnTo>
                    <a:lnTo>
                      <a:pt x="18911" y="27602"/>
                    </a:lnTo>
                    <a:lnTo>
                      <a:pt x="20762" y="27924"/>
                    </a:lnTo>
                    <a:lnTo>
                      <a:pt x="22211" y="28165"/>
                    </a:lnTo>
                    <a:lnTo>
                      <a:pt x="23418" y="28245"/>
                    </a:lnTo>
                    <a:lnTo>
                      <a:pt x="45788" y="28245"/>
                    </a:lnTo>
                    <a:lnTo>
                      <a:pt x="48846" y="23900"/>
                    </a:lnTo>
                    <a:lnTo>
                      <a:pt x="38707" y="22532"/>
                    </a:lnTo>
                    <a:lnTo>
                      <a:pt x="38868" y="21647"/>
                    </a:lnTo>
                    <a:lnTo>
                      <a:pt x="38948" y="20601"/>
                    </a:lnTo>
                    <a:lnTo>
                      <a:pt x="38948" y="19152"/>
                    </a:lnTo>
                    <a:lnTo>
                      <a:pt x="38787" y="17382"/>
                    </a:lnTo>
                    <a:lnTo>
                      <a:pt x="38627" y="16416"/>
                    </a:lnTo>
                    <a:lnTo>
                      <a:pt x="38466" y="15290"/>
                    </a:lnTo>
                    <a:lnTo>
                      <a:pt x="38224" y="14163"/>
                    </a:lnTo>
                    <a:lnTo>
                      <a:pt x="37822" y="12876"/>
                    </a:lnTo>
                    <a:lnTo>
                      <a:pt x="37419" y="11588"/>
                    </a:lnTo>
                    <a:lnTo>
                      <a:pt x="36856" y="10220"/>
                    </a:lnTo>
                    <a:lnTo>
                      <a:pt x="35971" y="8691"/>
                    </a:lnTo>
                    <a:lnTo>
                      <a:pt x="34925" y="7323"/>
                    </a:lnTo>
                    <a:lnTo>
                      <a:pt x="33798" y="6036"/>
                    </a:lnTo>
                    <a:lnTo>
                      <a:pt x="32591" y="4990"/>
                    </a:lnTo>
                    <a:lnTo>
                      <a:pt x="31304" y="4024"/>
                    </a:lnTo>
                    <a:lnTo>
                      <a:pt x="29936" y="3139"/>
                    </a:lnTo>
                    <a:lnTo>
                      <a:pt x="28487" y="2415"/>
                    </a:lnTo>
                    <a:lnTo>
                      <a:pt x="27119" y="1771"/>
                    </a:lnTo>
                    <a:lnTo>
                      <a:pt x="25590" y="1288"/>
                    </a:lnTo>
                    <a:lnTo>
                      <a:pt x="24061" y="805"/>
                    </a:lnTo>
                    <a:lnTo>
                      <a:pt x="22532" y="483"/>
                    </a:lnTo>
                    <a:lnTo>
                      <a:pt x="21004" y="242"/>
                    </a:lnTo>
                    <a:lnTo>
                      <a:pt x="19475" y="81"/>
                    </a:lnTo>
                    <a:lnTo>
                      <a:pt x="17946" y="1"/>
                    </a:lnTo>
                    <a:close/>
                  </a:path>
                </a:pathLst>
              </a:custGeom>
              <a:solidFill>
                <a:srgbClr val="FFBA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094;p56">
                <a:extLst>
                  <a:ext uri="{FF2B5EF4-FFF2-40B4-BE49-F238E27FC236}">
                    <a16:creationId xmlns:a16="http://schemas.microsoft.com/office/drawing/2014/main" id="{6889725B-3F46-8165-E086-17E67350DA87}"/>
                  </a:ext>
                </a:extLst>
              </p:cNvPr>
              <p:cNvSpPr/>
              <p:nvPr/>
            </p:nvSpPr>
            <p:spPr>
              <a:xfrm>
                <a:off x="5887125" y="2970125"/>
                <a:ext cx="156950" cy="122750"/>
              </a:xfrm>
              <a:custGeom>
                <a:avLst/>
                <a:gdLst/>
                <a:ahLst/>
                <a:cxnLst/>
                <a:rect l="l" t="t" r="r" b="b"/>
                <a:pathLst>
                  <a:path w="6278" h="4910" extrusionOk="0">
                    <a:moveTo>
                      <a:pt x="2495" y="1"/>
                    </a:moveTo>
                    <a:lnTo>
                      <a:pt x="1" y="4909"/>
                    </a:lnTo>
                    <a:lnTo>
                      <a:pt x="3219" y="4909"/>
                    </a:lnTo>
                    <a:lnTo>
                      <a:pt x="6277" y="564"/>
                    </a:lnTo>
                    <a:lnTo>
                      <a:pt x="2495"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095;p56">
                <a:extLst>
                  <a:ext uri="{FF2B5EF4-FFF2-40B4-BE49-F238E27FC236}">
                    <a16:creationId xmlns:a16="http://schemas.microsoft.com/office/drawing/2014/main" id="{C1CFB47D-687E-5089-1551-789A727B677D}"/>
                  </a:ext>
                </a:extLst>
              </p:cNvPr>
              <p:cNvSpPr/>
              <p:nvPr/>
            </p:nvSpPr>
            <p:spPr>
              <a:xfrm>
                <a:off x="4607650" y="1081100"/>
                <a:ext cx="2084200" cy="2033900"/>
              </a:xfrm>
              <a:custGeom>
                <a:avLst/>
                <a:gdLst/>
                <a:ahLst/>
                <a:cxnLst/>
                <a:rect l="l" t="t" r="r" b="b"/>
                <a:pathLst>
                  <a:path w="83368" h="81356" extrusionOk="0">
                    <a:moveTo>
                      <a:pt x="41925" y="1"/>
                    </a:moveTo>
                    <a:lnTo>
                      <a:pt x="40316" y="564"/>
                    </a:lnTo>
                    <a:lnTo>
                      <a:pt x="38385" y="1288"/>
                    </a:lnTo>
                    <a:lnTo>
                      <a:pt x="35810" y="2334"/>
                    </a:lnTo>
                    <a:lnTo>
                      <a:pt x="32832" y="3783"/>
                    </a:lnTo>
                    <a:lnTo>
                      <a:pt x="31223" y="4587"/>
                    </a:lnTo>
                    <a:lnTo>
                      <a:pt x="29533" y="5473"/>
                    </a:lnTo>
                    <a:lnTo>
                      <a:pt x="27763" y="6519"/>
                    </a:lnTo>
                    <a:lnTo>
                      <a:pt x="25912" y="7645"/>
                    </a:lnTo>
                    <a:lnTo>
                      <a:pt x="24061" y="8852"/>
                    </a:lnTo>
                    <a:lnTo>
                      <a:pt x="22130" y="10220"/>
                    </a:lnTo>
                    <a:lnTo>
                      <a:pt x="20279" y="11669"/>
                    </a:lnTo>
                    <a:lnTo>
                      <a:pt x="18348" y="13198"/>
                    </a:lnTo>
                    <a:lnTo>
                      <a:pt x="16497" y="14888"/>
                    </a:lnTo>
                    <a:lnTo>
                      <a:pt x="14646" y="16658"/>
                    </a:lnTo>
                    <a:lnTo>
                      <a:pt x="12876" y="18589"/>
                    </a:lnTo>
                    <a:lnTo>
                      <a:pt x="11105" y="20601"/>
                    </a:lnTo>
                    <a:lnTo>
                      <a:pt x="9496" y="22693"/>
                    </a:lnTo>
                    <a:lnTo>
                      <a:pt x="7887" y="25027"/>
                    </a:lnTo>
                    <a:lnTo>
                      <a:pt x="6438" y="27441"/>
                    </a:lnTo>
                    <a:lnTo>
                      <a:pt x="5070" y="29935"/>
                    </a:lnTo>
                    <a:lnTo>
                      <a:pt x="3863" y="32591"/>
                    </a:lnTo>
                    <a:lnTo>
                      <a:pt x="2736" y="35407"/>
                    </a:lnTo>
                    <a:lnTo>
                      <a:pt x="2254" y="36856"/>
                    </a:lnTo>
                    <a:lnTo>
                      <a:pt x="1851" y="38385"/>
                    </a:lnTo>
                    <a:lnTo>
                      <a:pt x="1449" y="39833"/>
                    </a:lnTo>
                    <a:lnTo>
                      <a:pt x="1047" y="41443"/>
                    </a:lnTo>
                    <a:lnTo>
                      <a:pt x="725" y="43052"/>
                    </a:lnTo>
                    <a:lnTo>
                      <a:pt x="483" y="44661"/>
                    </a:lnTo>
                    <a:lnTo>
                      <a:pt x="242" y="46351"/>
                    </a:lnTo>
                    <a:lnTo>
                      <a:pt x="81" y="48041"/>
                    </a:lnTo>
                    <a:lnTo>
                      <a:pt x="0" y="50375"/>
                    </a:lnTo>
                    <a:lnTo>
                      <a:pt x="0" y="52547"/>
                    </a:lnTo>
                    <a:lnTo>
                      <a:pt x="81" y="54720"/>
                    </a:lnTo>
                    <a:lnTo>
                      <a:pt x="242" y="56812"/>
                    </a:lnTo>
                    <a:lnTo>
                      <a:pt x="483" y="58744"/>
                    </a:lnTo>
                    <a:lnTo>
                      <a:pt x="805" y="60675"/>
                    </a:lnTo>
                    <a:lnTo>
                      <a:pt x="1208" y="62526"/>
                    </a:lnTo>
                    <a:lnTo>
                      <a:pt x="1690" y="64216"/>
                    </a:lnTo>
                    <a:lnTo>
                      <a:pt x="2254" y="65905"/>
                    </a:lnTo>
                    <a:lnTo>
                      <a:pt x="2897" y="67515"/>
                    </a:lnTo>
                    <a:lnTo>
                      <a:pt x="3622" y="68963"/>
                    </a:lnTo>
                    <a:lnTo>
                      <a:pt x="4507" y="70412"/>
                    </a:lnTo>
                    <a:lnTo>
                      <a:pt x="5392" y="71699"/>
                    </a:lnTo>
                    <a:lnTo>
                      <a:pt x="6358" y="72987"/>
                    </a:lnTo>
                    <a:lnTo>
                      <a:pt x="7404" y="74113"/>
                    </a:lnTo>
                    <a:lnTo>
                      <a:pt x="8530" y="75159"/>
                    </a:lnTo>
                    <a:lnTo>
                      <a:pt x="9818" y="76206"/>
                    </a:lnTo>
                    <a:lnTo>
                      <a:pt x="11105" y="77091"/>
                    </a:lnTo>
                    <a:lnTo>
                      <a:pt x="12554" y="77895"/>
                    </a:lnTo>
                    <a:lnTo>
                      <a:pt x="14002" y="78620"/>
                    </a:lnTo>
                    <a:lnTo>
                      <a:pt x="15612" y="79263"/>
                    </a:lnTo>
                    <a:lnTo>
                      <a:pt x="17221" y="79827"/>
                    </a:lnTo>
                    <a:lnTo>
                      <a:pt x="18991" y="80310"/>
                    </a:lnTo>
                    <a:lnTo>
                      <a:pt x="20762" y="80712"/>
                    </a:lnTo>
                    <a:lnTo>
                      <a:pt x="22693" y="80953"/>
                    </a:lnTo>
                    <a:lnTo>
                      <a:pt x="24705" y="81195"/>
                    </a:lnTo>
                    <a:lnTo>
                      <a:pt x="26797" y="81275"/>
                    </a:lnTo>
                    <a:lnTo>
                      <a:pt x="28970" y="81356"/>
                    </a:lnTo>
                    <a:lnTo>
                      <a:pt x="31223" y="81275"/>
                    </a:lnTo>
                    <a:lnTo>
                      <a:pt x="33557" y="81114"/>
                    </a:lnTo>
                    <a:lnTo>
                      <a:pt x="36051" y="80873"/>
                    </a:lnTo>
                    <a:lnTo>
                      <a:pt x="38546" y="80470"/>
                    </a:lnTo>
                    <a:lnTo>
                      <a:pt x="41121" y="80068"/>
                    </a:lnTo>
                    <a:lnTo>
                      <a:pt x="43776" y="79585"/>
                    </a:lnTo>
                    <a:lnTo>
                      <a:pt x="46512" y="78942"/>
                    </a:lnTo>
                    <a:lnTo>
                      <a:pt x="49329" y="78298"/>
                    </a:lnTo>
                    <a:lnTo>
                      <a:pt x="51743" y="77493"/>
                    </a:lnTo>
                    <a:lnTo>
                      <a:pt x="54077" y="76608"/>
                    </a:lnTo>
                    <a:lnTo>
                      <a:pt x="56330" y="75642"/>
                    </a:lnTo>
                    <a:lnTo>
                      <a:pt x="58502" y="74677"/>
                    </a:lnTo>
                    <a:lnTo>
                      <a:pt x="60595" y="73631"/>
                    </a:lnTo>
                    <a:lnTo>
                      <a:pt x="62606" y="72584"/>
                    </a:lnTo>
                    <a:lnTo>
                      <a:pt x="64538" y="71377"/>
                    </a:lnTo>
                    <a:lnTo>
                      <a:pt x="66388" y="70170"/>
                    </a:lnTo>
                    <a:lnTo>
                      <a:pt x="68159" y="68883"/>
                    </a:lnTo>
                    <a:lnTo>
                      <a:pt x="69849" y="67595"/>
                    </a:lnTo>
                    <a:lnTo>
                      <a:pt x="71458" y="66227"/>
                    </a:lnTo>
                    <a:lnTo>
                      <a:pt x="72987" y="64779"/>
                    </a:lnTo>
                    <a:lnTo>
                      <a:pt x="74435" y="63330"/>
                    </a:lnTo>
                    <a:lnTo>
                      <a:pt x="75803" y="61801"/>
                    </a:lnTo>
                    <a:lnTo>
                      <a:pt x="77091" y="60192"/>
                    </a:lnTo>
                    <a:lnTo>
                      <a:pt x="78218" y="58583"/>
                    </a:lnTo>
                    <a:lnTo>
                      <a:pt x="79022" y="57376"/>
                    </a:lnTo>
                    <a:lnTo>
                      <a:pt x="79827" y="56169"/>
                    </a:lnTo>
                    <a:lnTo>
                      <a:pt x="80471" y="54962"/>
                    </a:lnTo>
                    <a:lnTo>
                      <a:pt x="81195" y="53674"/>
                    </a:lnTo>
                    <a:lnTo>
                      <a:pt x="81758" y="52386"/>
                    </a:lnTo>
                    <a:lnTo>
                      <a:pt x="82322" y="51099"/>
                    </a:lnTo>
                    <a:lnTo>
                      <a:pt x="82885" y="49731"/>
                    </a:lnTo>
                    <a:lnTo>
                      <a:pt x="83368" y="48363"/>
                    </a:lnTo>
                    <a:lnTo>
                      <a:pt x="50294" y="6358"/>
                    </a:lnTo>
                    <a:lnTo>
                      <a:pt x="44822" y="2173"/>
                    </a:lnTo>
                    <a:lnTo>
                      <a:pt x="41925" y="1"/>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096;p56">
                <a:extLst>
                  <a:ext uri="{FF2B5EF4-FFF2-40B4-BE49-F238E27FC236}">
                    <a16:creationId xmlns:a16="http://schemas.microsoft.com/office/drawing/2014/main" id="{1B7F0C64-0D30-B514-5BB9-A93D26018219}"/>
                  </a:ext>
                </a:extLst>
              </p:cNvPr>
              <p:cNvSpPr/>
              <p:nvPr/>
            </p:nvSpPr>
            <p:spPr>
              <a:xfrm>
                <a:off x="6223100" y="2509450"/>
                <a:ext cx="317875" cy="655850"/>
              </a:xfrm>
              <a:custGeom>
                <a:avLst/>
                <a:gdLst/>
                <a:ahLst/>
                <a:cxnLst/>
                <a:rect l="l" t="t" r="r" b="b"/>
                <a:pathLst>
                  <a:path w="12715" h="26234" extrusionOk="0">
                    <a:moveTo>
                      <a:pt x="11668" y="0"/>
                    </a:moveTo>
                    <a:lnTo>
                      <a:pt x="0" y="966"/>
                    </a:lnTo>
                    <a:lnTo>
                      <a:pt x="8289" y="26233"/>
                    </a:lnTo>
                    <a:lnTo>
                      <a:pt x="12714" y="26233"/>
                    </a:lnTo>
                    <a:lnTo>
                      <a:pt x="11668"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097;p56">
                <a:extLst>
                  <a:ext uri="{FF2B5EF4-FFF2-40B4-BE49-F238E27FC236}">
                    <a16:creationId xmlns:a16="http://schemas.microsoft.com/office/drawing/2014/main" id="{AE576669-81FD-949F-1C52-BE3331D283EA}"/>
                  </a:ext>
                </a:extLst>
              </p:cNvPr>
              <p:cNvSpPr/>
              <p:nvPr/>
            </p:nvSpPr>
            <p:spPr>
              <a:xfrm>
                <a:off x="5702050" y="1135425"/>
                <a:ext cx="989800" cy="1410250"/>
              </a:xfrm>
              <a:custGeom>
                <a:avLst/>
                <a:gdLst/>
                <a:ahLst/>
                <a:cxnLst/>
                <a:rect l="l" t="t" r="r" b="b"/>
                <a:pathLst>
                  <a:path w="39592" h="56410" extrusionOk="0">
                    <a:moveTo>
                      <a:pt x="1046" y="0"/>
                    </a:moveTo>
                    <a:lnTo>
                      <a:pt x="0" y="322"/>
                    </a:lnTo>
                    <a:lnTo>
                      <a:pt x="3058" y="25187"/>
                    </a:lnTo>
                    <a:lnTo>
                      <a:pt x="3300" y="26555"/>
                    </a:lnTo>
                    <a:lnTo>
                      <a:pt x="3782" y="28084"/>
                    </a:lnTo>
                    <a:lnTo>
                      <a:pt x="4346" y="30016"/>
                    </a:lnTo>
                    <a:lnTo>
                      <a:pt x="5231" y="32430"/>
                    </a:lnTo>
                    <a:lnTo>
                      <a:pt x="6277" y="35005"/>
                    </a:lnTo>
                    <a:lnTo>
                      <a:pt x="6921" y="36453"/>
                    </a:lnTo>
                    <a:lnTo>
                      <a:pt x="7565" y="37821"/>
                    </a:lnTo>
                    <a:lnTo>
                      <a:pt x="8369" y="39270"/>
                    </a:lnTo>
                    <a:lnTo>
                      <a:pt x="9174" y="40718"/>
                    </a:lnTo>
                    <a:lnTo>
                      <a:pt x="10140" y="42167"/>
                    </a:lnTo>
                    <a:lnTo>
                      <a:pt x="11105" y="43615"/>
                    </a:lnTo>
                    <a:lnTo>
                      <a:pt x="12151" y="45063"/>
                    </a:lnTo>
                    <a:lnTo>
                      <a:pt x="13358" y="46431"/>
                    </a:lnTo>
                    <a:lnTo>
                      <a:pt x="14565" y="47799"/>
                    </a:lnTo>
                    <a:lnTo>
                      <a:pt x="15933" y="49087"/>
                    </a:lnTo>
                    <a:lnTo>
                      <a:pt x="17301" y="50294"/>
                    </a:lnTo>
                    <a:lnTo>
                      <a:pt x="18830" y="51421"/>
                    </a:lnTo>
                    <a:lnTo>
                      <a:pt x="20440" y="52547"/>
                    </a:lnTo>
                    <a:lnTo>
                      <a:pt x="22130" y="53432"/>
                    </a:lnTo>
                    <a:lnTo>
                      <a:pt x="23900" y="54317"/>
                    </a:lnTo>
                    <a:lnTo>
                      <a:pt x="25831" y="55042"/>
                    </a:lnTo>
                    <a:lnTo>
                      <a:pt x="27843" y="55605"/>
                    </a:lnTo>
                    <a:lnTo>
                      <a:pt x="29935" y="56007"/>
                    </a:lnTo>
                    <a:lnTo>
                      <a:pt x="32188" y="56329"/>
                    </a:lnTo>
                    <a:lnTo>
                      <a:pt x="34442" y="56410"/>
                    </a:lnTo>
                    <a:lnTo>
                      <a:pt x="35246" y="55203"/>
                    </a:lnTo>
                    <a:lnTo>
                      <a:pt x="36051" y="53996"/>
                    </a:lnTo>
                    <a:lnTo>
                      <a:pt x="36695" y="52789"/>
                    </a:lnTo>
                    <a:lnTo>
                      <a:pt x="37419" y="51501"/>
                    </a:lnTo>
                    <a:lnTo>
                      <a:pt x="37982" y="50213"/>
                    </a:lnTo>
                    <a:lnTo>
                      <a:pt x="38546" y="48926"/>
                    </a:lnTo>
                    <a:lnTo>
                      <a:pt x="39109" y="47558"/>
                    </a:lnTo>
                    <a:lnTo>
                      <a:pt x="39592" y="46190"/>
                    </a:lnTo>
                    <a:lnTo>
                      <a:pt x="6518" y="4185"/>
                    </a:lnTo>
                    <a:lnTo>
                      <a:pt x="1046" y="0"/>
                    </a:lnTo>
                    <a:close/>
                  </a:path>
                </a:pathLst>
              </a:custGeom>
              <a:solidFill>
                <a:srgbClr val="D6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098;p56">
                <a:extLst>
                  <a:ext uri="{FF2B5EF4-FFF2-40B4-BE49-F238E27FC236}">
                    <a16:creationId xmlns:a16="http://schemas.microsoft.com/office/drawing/2014/main" id="{BE3F0A3F-A9F4-4AF0-AD3A-BDB54B65CD2B}"/>
                  </a:ext>
                </a:extLst>
              </p:cNvPr>
              <p:cNvSpPr/>
              <p:nvPr/>
            </p:nvSpPr>
            <p:spPr>
              <a:xfrm>
                <a:off x="5068350" y="2459150"/>
                <a:ext cx="772525" cy="633725"/>
              </a:xfrm>
              <a:custGeom>
                <a:avLst/>
                <a:gdLst/>
                <a:ahLst/>
                <a:cxnLst/>
                <a:rect l="l" t="t" r="r" b="b"/>
                <a:pathLst>
                  <a:path w="30901" h="25349" extrusionOk="0">
                    <a:moveTo>
                      <a:pt x="0" y="0"/>
                    </a:moveTo>
                    <a:lnTo>
                      <a:pt x="11910" y="17543"/>
                    </a:lnTo>
                    <a:lnTo>
                      <a:pt x="19233" y="25188"/>
                    </a:lnTo>
                    <a:lnTo>
                      <a:pt x="20118" y="25348"/>
                    </a:lnTo>
                    <a:lnTo>
                      <a:pt x="22693" y="24946"/>
                    </a:lnTo>
                    <a:lnTo>
                      <a:pt x="25348" y="24463"/>
                    </a:lnTo>
                    <a:lnTo>
                      <a:pt x="28084" y="23820"/>
                    </a:lnTo>
                    <a:lnTo>
                      <a:pt x="30901" y="23176"/>
                    </a:lnTo>
                    <a:lnTo>
                      <a:pt x="22210" y="21405"/>
                    </a:lnTo>
                    <a:lnTo>
                      <a:pt x="22290" y="21245"/>
                    </a:lnTo>
                    <a:lnTo>
                      <a:pt x="22451" y="20601"/>
                    </a:lnTo>
                    <a:lnTo>
                      <a:pt x="22612" y="19635"/>
                    </a:lnTo>
                    <a:lnTo>
                      <a:pt x="22612" y="18267"/>
                    </a:lnTo>
                    <a:lnTo>
                      <a:pt x="22612" y="17462"/>
                    </a:lnTo>
                    <a:lnTo>
                      <a:pt x="22451" y="16577"/>
                    </a:lnTo>
                    <a:lnTo>
                      <a:pt x="22290" y="15531"/>
                    </a:lnTo>
                    <a:lnTo>
                      <a:pt x="22049" y="14405"/>
                    </a:lnTo>
                    <a:lnTo>
                      <a:pt x="21727" y="13278"/>
                    </a:lnTo>
                    <a:lnTo>
                      <a:pt x="21244" y="11990"/>
                    </a:lnTo>
                    <a:lnTo>
                      <a:pt x="20681" y="10622"/>
                    </a:lnTo>
                    <a:lnTo>
                      <a:pt x="20037" y="9174"/>
                    </a:lnTo>
                    <a:lnTo>
                      <a:pt x="19474" y="8289"/>
                    </a:lnTo>
                    <a:lnTo>
                      <a:pt x="18830" y="7404"/>
                    </a:lnTo>
                    <a:lnTo>
                      <a:pt x="18186" y="6679"/>
                    </a:lnTo>
                    <a:lnTo>
                      <a:pt x="17543" y="5875"/>
                    </a:lnTo>
                    <a:lnTo>
                      <a:pt x="16818" y="5231"/>
                    </a:lnTo>
                    <a:lnTo>
                      <a:pt x="16014" y="4587"/>
                    </a:lnTo>
                    <a:lnTo>
                      <a:pt x="15290" y="4024"/>
                    </a:lnTo>
                    <a:lnTo>
                      <a:pt x="14485" y="3541"/>
                    </a:lnTo>
                    <a:lnTo>
                      <a:pt x="12875" y="2656"/>
                    </a:lnTo>
                    <a:lnTo>
                      <a:pt x="11186" y="1851"/>
                    </a:lnTo>
                    <a:lnTo>
                      <a:pt x="9496" y="1288"/>
                    </a:lnTo>
                    <a:lnTo>
                      <a:pt x="7886" y="886"/>
                    </a:lnTo>
                    <a:lnTo>
                      <a:pt x="6277" y="483"/>
                    </a:lnTo>
                    <a:lnTo>
                      <a:pt x="4828" y="322"/>
                    </a:lnTo>
                    <a:lnTo>
                      <a:pt x="3460" y="161"/>
                    </a:lnTo>
                    <a:lnTo>
                      <a:pt x="2334" y="81"/>
                    </a:lnTo>
                    <a:lnTo>
                      <a:pt x="563" y="0"/>
                    </a:lnTo>
                    <a:close/>
                  </a:path>
                </a:pathLst>
              </a:custGeom>
              <a:solidFill>
                <a:srgbClr val="D6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099;p56">
                <a:extLst>
                  <a:ext uri="{FF2B5EF4-FFF2-40B4-BE49-F238E27FC236}">
                    <a16:creationId xmlns:a16="http://schemas.microsoft.com/office/drawing/2014/main" id="{DAD6FCF8-FE0B-0EAD-DCA7-87F36E60AA07}"/>
                  </a:ext>
                </a:extLst>
              </p:cNvPr>
              <p:cNvSpPr/>
              <p:nvPr/>
            </p:nvSpPr>
            <p:spPr>
              <a:xfrm>
                <a:off x="5655775" y="1010700"/>
                <a:ext cx="1716050" cy="1472625"/>
              </a:xfrm>
              <a:custGeom>
                <a:avLst/>
                <a:gdLst/>
                <a:ahLst/>
                <a:cxnLst/>
                <a:rect l="l" t="t" r="r" b="b"/>
                <a:pathLst>
                  <a:path w="68642" h="58905" extrusionOk="0">
                    <a:moveTo>
                      <a:pt x="16899" y="0"/>
                    </a:moveTo>
                    <a:lnTo>
                      <a:pt x="14405" y="81"/>
                    </a:lnTo>
                    <a:lnTo>
                      <a:pt x="11749" y="322"/>
                    </a:lnTo>
                    <a:lnTo>
                      <a:pt x="9013" y="724"/>
                    </a:lnTo>
                    <a:lnTo>
                      <a:pt x="6116" y="1288"/>
                    </a:lnTo>
                    <a:lnTo>
                      <a:pt x="3139" y="1931"/>
                    </a:lnTo>
                    <a:lnTo>
                      <a:pt x="0" y="2817"/>
                    </a:lnTo>
                    <a:lnTo>
                      <a:pt x="3058" y="27682"/>
                    </a:lnTo>
                    <a:lnTo>
                      <a:pt x="3380" y="29130"/>
                    </a:lnTo>
                    <a:lnTo>
                      <a:pt x="3863" y="30820"/>
                    </a:lnTo>
                    <a:lnTo>
                      <a:pt x="4507" y="32993"/>
                    </a:lnTo>
                    <a:lnTo>
                      <a:pt x="5472" y="35487"/>
                    </a:lnTo>
                    <a:lnTo>
                      <a:pt x="6599" y="38304"/>
                    </a:lnTo>
                    <a:lnTo>
                      <a:pt x="7323" y="39833"/>
                    </a:lnTo>
                    <a:lnTo>
                      <a:pt x="8128" y="41281"/>
                    </a:lnTo>
                    <a:lnTo>
                      <a:pt x="9013" y="42810"/>
                    </a:lnTo>
                    <a:lnTo>
                      <a:pt x="9898" y="44339"/>
                    </a:lnTo>
                    <a:lnTo>
                      <a:pt x="10944" y="45868"/>
                    </a:lnTo>
                    <a:lnTo>
                      <a:pt x="12071" y="47397"/>
                    </a:lnTo>
                    <a:lnTo>
                      <a:pt x="13278" y="48845"/>
                    </a:lnTo>
                    <a:lnTo>
                      <a:pt x="14566" y="50213"/>
                    </a:lnTo>
                    <a:lnTo>
                      <a:pt x="15934" y="51581"/>
                    </a:lnTo>
                    <a:lnTo>
                      <a:pt x="17382" y="52869"/>
                    </a:lnTo>
                    <a:lnTo>
                      <a:pt x="18991" y="54076"/>
                    </a:lnTo>
                    <a:lnTo>
                      <a:pt x="20681" y="55122"/>
                    </a:lnTo>
                    <a:lnTo>
                      <a:pt x="22452" y="56168"/>
                    </a:lnTo>
                    <a:lnTo>
                      <a:pt x="24383" y="56973"/>
                    </a:lnTo>
                    <a:lnTo>
                      <a:pt x="26395" y="57697"/>
                    </a:lnTo>
                    <a:lnTo>
                      <a:pt x="28567" y="58260"/>
                    </a:lnTo>
                    <a:lnTo>
                      <a:pt x="30740" y="58663"/>
                    </a:lnTo>
                    <a:lnTo>
                      <a:pt x="31947" y="58824"/>
                    </a:lnTo>
                    <a:lnTo>
                      <a:pt x="33154" y="58904"/>
                    </a:lnTo>
                    <a:lnTo>
                      <a:pt x="36936" y="58904"/>
                    </a:lnTo>
                    <a:lnTo>
                      <a:pt x="38304" y="58743"/>
                    </a:lnTo>
                    <a:lnTo>
                      <a:pt x="40236" y="58421"/>
                    </a:lnTo>
                    <a:lnTo>
                      <a:pt x="42006" y="58099"/>
                    </a:lnTo>
                    <a:lnTo>
                      <a:pt x="43696" y="57697"/>
                    </a:lnTo>
                    <a:lnTo>
                      <a:pt x="45225" y="57214"/>
                    </a:lnTo>
                    <a:lnTo>
                      <a:pt x="46673" y="56651"/>
                    </a:lnTo>
                    <a:lnTo>
                      <a:pt x="48041" y="56088"/>
                    </a:lnTo>
                    <a:lnTo>
                      <a:pt x="49248" y="55524"/>
                    </a:lnTo>
                    <a:lnTo>
                      <a:pt x="50455" y="54881"/>
                    </a:lnTo>
                    <a:lnTo>
                      <a:pt x="51421" y="54156"/>
                    </a:lnTo>
                    <a:lnTo>
                      <a:pt x="52387" y="53432"/>
                    </a:lnTo>
                    <a:lnTo>
                      <a:pt x="53272" y="52708"/>
                    </a:lnTo>
                    <a:lnTo>
                      <a:pt x="54077" y="51984"/>
                    </a:lnTo>
                    <a:lnTo>
                      <a:pt x="54720" y="51259"/>
                    </a:lnTo>
                    <a:lnTo>
                      <a:pt x="55364" y="50455"/>
                    </a:lnTo>
                    <a:lnTo>
                      <a:pt x="55927" y="49731"/>
                    </a:lnTo>
                    <a:lnTo>
                      <a:pt x="56410" y="48926"/>
                    </a:lnTo>
                    <a:lnTo>
                      <a:pt x="57215" y="47477"/>
                    </a:lnTo>
                    <a:lnTo>
                      <a:pt x="57778" y="46029"/>
                    </a:lnTo>
                    <a:lnTo>
                      <a:pt x="58181" y="44741"/>
                    </a:lnTo>
                    <a:lnTo>
                      <a:pt x="58422" y="43615"/>
                    </a:lnTo>
                    <a:lnTo>
                      <a:pt x="58502" y="42649"/>
                    </a:lnTo>
                    <a:lnTo>
                      <a:pt x="58583" y="41844"/>
                    </a:lnTo>
                    <a:lnTo>
                      <a:pt x="58583" y="41281"/>
                    </a:lnTo>
                    <a:lnTo>
                      <a:pt x="59146" y="40879"/>
                    </a:lnTo>
                    <a:lnTo>
                      <a:pt x="59870" y="40396"/>
                    </a:lnTo>
                    <a:lnTo>
                      <a:pt x="60675" y="39752"/>
                    </a:lnTo>
                    <a:lnTo>
                      <a:pt x="61721" y="38948"/>
                    </a:lnTo>
                    <a:lnTo>
                      <a:pt x="62848" y="37901"/>
                    </a:lnTo>
                    <a:lnTo>
                      <a:pt x="63974" y="36614"/>
                    </a:lnTo>
                    <a:lnTo>
                      <a:pt x="65101" y="35165"/>
                    </a:lnTo>
                    <a:lnTo>
                      <a:pt x="66147" y="33556"/>
                    </a:lnTo>
                    <a:lnTo>
                      <a:pt x="67113" y="31786"/>
                    </a:lnTo>
                    <a:lnTo>
                      <a:pt x="67596" y="30901"/>
                    </a:lnTo>
                    <a:lnTo>
                      <a:pt x="67998" y="29854"/>
                    </a:lnTo>
                    <a:lnTo>
                      <a:pt x="68320" y="28808"/>
                    </a:lnTo>
                    <a:lnTo>
                      <a:pt x="68642" y="27682"/>
                    </a:lnTo>
                    <a:lnTo>
                      <a:pt x="59468" y="15370"/>
                    </a:lnTo>
                    <a:lnTo>
                      <a:pt x="58181" y="15692"/>
                    </a:lnTo>
                    <a:lnTo>
                      <a:pt x="56813" y="15933"/>
                    </a:lnTo>
                    <a:lnTo>
                      <a:pt x="55203" y="16094"/>
                    </a:lnTo>
                    <a:lnTo>
                      <a:pt x="53433" y="16255"/>
                    </a:lnTo>
                    <a:lnTo>
                      <a:pt x="51662" y="16255"/>
                    </a:lnTo>
                    <a:lnTo>
                      <a:pt x="50858" y="16094"/>
                    </a:lnTo>
                    <a:lnTo>
                      <a:pt x="50053" y="15933"/>
                    </a:lnTo>
                    <a:lnTo>
                      <a:pt x="49409" y="15692"/>
                    </a:lnTo>
                    <a:lnTo>
                      <a:pt x="48846" y="15370"/>
                    </a:lnTo>
                    <a:lnTo>
                      <a:pt x="48202" y="14807"/>
                    </a:lnTo>
                    <a:lnTo>
                      <a:pt x="47317" y="13841"/>
                    </a:lnTo>
                    <a:lnTo>
                      <a:pt x="46190" y="12634"/>
                    </a:lnTo>
                    <a:lnTo>
                      <a:pt x="44822" y="11105"/>
                    </a:lnTo>
                    <a:lnTo>
                      <a:pt x="43133" y="9496"/>
                    </a:lnTo>
                    <a:lnTo>
                      <a:pt x="41121" y="7806"/>
                    </a:lnTo>
                    <a:lnTo>
                      <a:pt x="39994" y="6921"/>
                    </a:lnTo>
                    <a:lnTo>
                      <a:pt x="38787" y="6116"/>
                    </a:lnTo>
                    <a:lnTo>
                      <a:pt x="37500" y="5311"/>
                    </a:lnTo>
                    <a:lnTo>
                      <a:pt x="36132" y="4506"/>
                    </a:lnTo>
                    <a:lnTo>
                      <a:pt x="34683" y="3702"/>
                    </a:lnTo>
                    <a:lnTo>
                      <a:pt x="33074" y="2978"/>
                    </a:lnTo>
                    <a:lnTo>
                      <a:pt x="31384" y="2334"/>
                    </a:lnTo>
                    <a:lnTo>
                      <a:pt x="29694" y="1770"/>
                    </a:lnTo>
                    <a:lnTo>
                      <a:pt x="27763" y="1207"/>
                    </a:lnTo>
                    <a:lnTo>
                      <a:pt x="25831" y="724"/>
                    </a:lnTo>
                    <a:lnTo>
                      <a:pt x="23739" y="402"/>
                    </a:lnTo>
                    <a:lnTo>
                      <a:pt x="21567" y="161"/>
                    </a:lnTo>
                    <a:lnTo>
                      <a:pt x="19313"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100;p56">
                <a:extLst>
                  <a:ext uri="{FF2B5EF4-FFF2-40B4-BE49-F238E27FC236}">
                    <a16:creationId xmlns:a16="http://schemas.microsoft.com/office/drawing/2014/main" id="{860B9540-EFF8-325B-673F-C542E7C58989}"/>
                  </a:ext>
                </a:extLst>
              </p:cNvPr>
              <p:cNvSpPr/>
              <p:nvPr/>
            </p:nvSpPr>
            <p:spPr>
              <a:xfrm>
                <a:off x="4617700" y="2459150"/>
                <a:ext cx="1219150" cy="706150"/>
              </a:xfrm>
              <a:custGeom>
                <a:avLst/>
                <a:gdLst/>
                <a:ahLst/>
                <a:cxnLst/>
                <a:rect l="l" t="t" r="r" b="b"/>
                <a:pathLst>
                  <a:path w="48766" h="28246" extrusionOk="0">
                    <a:moveTo>
                      <a:pt x="14807" y="0"/>
                    </a:moveTo>
                    <a:lnTo>
                      <a:pt x="11830" y="242"/>
                    </a:lnTo>
                    <a:lnTo>
                      <a:pt x="9094" y="564"/>
                    </a:lnTo>
                    <a:lnTo>
                      <a:pt x="6599" y="966"/>
                    </a:lnTo>
                    <a:lnTo>
                      <a:pt x="4346" y="1449"/>
                    </a:lnTo>
                    <a:lnTo>
                      <a:pt x="2576" y="1932"/>
                    </a:lnTo>
                    <a:lnTo>
                      <a:pt x="1127" y="2334"/>
                    </a:lnTo>
                    <a:lnTo>
                      <a:pt x="1" y="2736"/>
                    </a:lnTo>
                    <a:lnTo>
                      <a:pt x="81" y="5070"/>
                    </a:lnTo>
                    <a:lnTo>
                      <a:pt x="403" y="7323"/>
                    </a:lnTo>
                    <a:lnTo>
                      <a:pt x="806" y="9415"/>
                    </a:lnTo>
                    <a:lnTo>
                      <a:pt x="1288" y="11347"/>
                    </a:lnTo>
                    <a:lnTo>
                      <a:pt x="1852" y="13198"/>
                    </a:lnTo>
                    <a:lnTo>
                      <a:pt x="2576" y="14807"/>
                    </a:lnTo>
                    <a:lnTo>
                      <a:pt x="3300" y="16416"/>
                    </a:lnTo>
                    <a:lnTo>
                      <a:pt x="4185" y="17784"/>
                    </a:lnTo>
                    <a:lnTo>
                      <a:pt x="5070" y="19072"/>
                    </a:lnTo>
                    <a:lnTo>
                      <a:pt x="6036" y="20279"/>
                    </a:lnTo>
                    <a:lnTo>
                      <a:pt x="7002" y="21405"/>
                    </a:lnTo>
                    <a:lnTo>
                      <a:pt x="8048" y="22371"/>
                    </a:lnTo>
                    <a:lnTo>
                      <a:pt x="9174" y="23256"/>
                    </a:lnTo>
                    <a:lnTo>
                      <a:pt x="10221" y="24061"/>
                    </a:lnTo>
                    <a:lnTo>
                      <a:pt x="11347" y="24705"/>
                    </a:lnTo>
                    <a:lnTo>
                      <a:pt x="12474" y="25348"/>
                    </a:lnTo>
                    <a:lnTo>
                      <a:pt x="13600" y="25912"/>
                    </a:lnTo>
                    <a:lnTo>
                      <a:pt x="14727" y="26395"/>
                    </a:lnTo>
                    <a:lnTo>
                      <a:pt x="15773" y="26797"/>
                    </a:lnTo>
                    <a:lnTo>
                      <a:pt x="16900" y="27119"/>
                    </a:lnTo>
                    <a:lnTo>
                      <a:pt x="18911" y="27602"/>
                    </a:lnTo>
                    <a:lnTo>
                      <a:pt x="20682" y="28004"/>
                    </a:lnTo>
                    <a:lnTo>
                      <a:pt x="22211" y="28165"/>
                    </a:lnTo>
                    <a:lnTo>
                      <a:pt x="23337" y="28245"/>
                    </a:lnTo>
                    <a:lnTo>
                      <a:pt x="45708" y="28245"/>
                    </a:lnTo>
                    <a:lnTo>
                      <a:pt x="48766" y="23900"/>
                    </a:lnTo>
                    <a:lnTo>
                      <a:pt x="38627" y="22532"/>
                    </a:lnTo>
                    <a:lnTo>
                      <a:pt x="38788" y="21647"/>
                    </a:lnTo>
                    <a:lnTo>
                      <a:pt x="38868" y="20601"/>
                    </a:lnTo>
                    <a:lnTo>
                      <a:pt x="38868" y="19152"/>
                    </a:lnTo>
                    <a:lnTo>
                      <a:pt x="38707" y="17382"/>
                    </a:lnTo>
                    <a:lnTo>
                      <a:pt x="38627" y="16416"/>
                    </a:lnTo>
                    <a:lnTo>
                      <a:pt x="38385" y="15290"/>
                    </a:lnTo>
                    <a:lnTo>
                      <a:pt x="38144" y="14163"/>
                    </a:lnTo>
                    <a:lnTo>
                      <a:pt x="37822" y="12956"/>
                    </a:lnTo>
                    <a:lnTo>
                      <a:pt x="37339" y="11588"/>
                    </a:lnTo>
                    <a:lnTo>
                      <a:pt x="36856" y="10301"/>
                    </a:lnTo>
                    <a:lnTo>
                      <a:pt x="35891" y="8691"/>
                    </a:lnTo>
                    <a:lnTo>
                      <a:pt x="34844" y="7323"/>
                    </a:lnTo>
                    <a:lnTo>
                      <a:pt x="33718" y="6116"/>
                    </a:lnTo>
                    <a:lnTo>
                      <a:pt x="32511" y="4990"/>
                    </a:lnTo>
                    <a:lnTo>
                      <a:pt x="31223" y="4024"/>
                    </a:lnTo>
                    <a:lnTo>
                      <a:pt x="29855" y="3139"/>
                    </a:lnTo>
                    <a:lnTo>
                      <a:pt x="28487" y="2415"/>
                    </a:lnTo>
                    <a:lnTo>
                      <a:pt x="27039" y="1771"/>
                    </a:lnTo>
                    <a:lnTo>
                      <a:pt x="25510" y="1288"/>
                    </a:lnTo>
                    <a:lnTo>
                      <a:pt x="24061" y="886"/>
                    </a:lnTo>
                    <a:lnTo>
                      <a:pt x="22533" y="564"/>
                    </a:lnTo>
                    <a:lnTo>
                      <a:pt x="20923" y="322"/>
                    </a:lnTo>
                    <a:lnTo>
                      <a:pt x="19394" y="161"/>
                    </a:lnTo>
                    <a:lnTo>
                      <a:pt x="17865"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101;p56">
                <a:extLst>
                  <a:ext uri="{FF2B5EF4-FFF2-40B4-BE49-F238E27FC236}">
                    <a16:creationId xmlns:a16="http://schemas.microsoft.com/office/drawing/2014/main" id="{E1A22E41-69A6-5D41-D6BE-C2CC7574C818}"/>
                  </a:ext>
                </a:extLst>
              </p:cNvPr>
              <p:cNvSpPr/>
              <p:nvPr/>
            </p:nvSpPr>
            <p:spPr>
              <a:xfrm>
                <a:off x="5696000" y="3046575"/>
                <a:ext cx="140850" cy="118725"/>
              </a:xfrm>
              <a:custGeom>
                <a:avLst/>
                <a:gdLst/>
                <a:ahLst/>
                <a:cxnLst/>
                <a:rect l="l" t="t" r="r" b="b"/>
                <a:pathLst>
                  <a:path w="5634" h="4749" extrusionOk="0">
                    <a:moveTo>
                      <a:pt x="2817" y="1"/>
                    </a:moveTo>
                    <a:lnTo>
                      <a:pt x="1449" y="2415"/>
                    </a:lnTo>
                    <a:lnTo>
                      <a:pt x="806" y="3622"/>
                    </a:lnTo>
                    <a:lnTo>
                      <a:pt x="1" y="4748"/>
                    </a:lnTo>
                    <a:lnTo>
                      <a:pt x="2576" y="4748"/>
                    </a:lnTo>
                    <a:lnTo>
                      <a:pt x="5634" y="403"/>
                    </a:lnTo>
                    <a:lnTo>
                      <a:pt x="2817"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102;p56">
                <a:extLst>
                  <a:ext uri="{FF2B5EF4-FFF2-40B4-BE49-F238E27FC236}">
                    <a16:creationId xmlns:a16="http://schemas.microsoft.com/office/drawing/2014/main" id="{8A805860-5A33-23A5-9ADD-D335DA8D16C7}"/>
                  </a:ext>
                </a:extLst>
              </p:cNvPr>
              <p:cNvSpPr/>
              <p:nvPr/>
            </p:nvSpPr>
            <p:spPr>
              <a:xfrm>
                <a:off x="6396100" y="3064675"/>
                <a:ext cx="144875" cy="100625"/>
              </a:xfrm>
              <a:custGeom>
                <a:avLst/>
                <a:gdLst/>
                <a:ahLst/>
                <a:cxnLst/>
                <a:rect l="l" t="t" r="r" b="b"/>
                <a:pathLst>
                  <a:path w="5795" h="4025" extrusionOk="0">
                    <a:moveTo>
                      <a:pt x="1" y="1"/>
                    </a:moveTo>
                    <a:lnTo>
                      <a:pt x="1369" y="4024"/>
                    </a:lnTo>
                    <a:lnTo>
                      <a:pt x="5794" y="4024"/>
                    </a:lnTo>
                    <a:lnTo>
                      <a:pt x="5633"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03;p56">
                <a:extLst>
                  <a:ext uri="{FF2B5EF4-FFF2-40B4-BE49-F238E27FC236}">
                    <a16:creationId xmlns:a16="http://schemas.microsoft.com/office/drawing/2014/main" id="{654A232A-8F81-EBAF-5658-8E3BF312B48E}"/>
                  </a:ext>
                </a:extLst>
              </p:cNvPr>
              <p:cNvSpPr/>
              <p:nvPr/>
            </p:nvSpPr>
            <p:spPr>
              <a:xfrm>
                <a:off x="7055950" y="1370800"/>
                <a:ext cx="325925" cy="335975"/>
              </a:xfrm>
              <a:custGeom>
                <a:avLst/>
                <a:gdLst/>
                <a:ahLst/>
                <a:cxnLst/>
                <a:rect l="l" t="t" r="r" b="b"/>
                <a:pathLst>
                  <a:path w="13037" h="13439" extrusionOk="0">
                    <a:moveTo>
                      <a:pt x="4749" y="0"/>
                    </a:moveTo>
                    <a:lnTo>
                      <a:pt x="4185" y="81"/>
                    </a:lnTo>
                    <a:lnTo>
                      <a:pt x="3461" y="242"/>
                    </a:lnTo>
                    <a:lnTo>
                      <a:pt x="2656" y="403"/>
                    </a:lnTo>
                    <a:lnTo>
                      <a:pt x="1771" y="805"/>
                    </a:lnTo>
                    <a:lnTo>
                      <a:pt x="1208" y="1127"/>
                    </a:lnTo>
                    <a:lnTo>
                      <a:pt x="806" y="1529"/>
                    </a:lnTo>
                    <a:lnTo>
                      <a:pt x="403" y="2012"/>
                    </a:lnTo>
                    <a:lnTo>
                      <a:pt x="162" y="2575"/>
                    </a:lnTo>
                    <a:lnTo>
                      <a:pt x="1" y="3219"/>
                    </a:lnTo>
                    <a:lnTo>
                      <a:pt x="81" y="3782"/>
                    </a:lnTo>
                    <a:lnTo>
                      <a:pt x="162" y="4426"/>
                    </a:lnTo>
                    <a:lnTo>
                      <a:pt x="484" y="4989"/>
                    </a:lnTo>
                    <a:lnTo>
                      <a:pt x="806" y="5553"/>
                    </a:lnTo>
                    <a:lnTo>
                      <a:pt x="1288" y="6035"/>
                    </a:lnTo>
                    <a:lnTo>
                      <a:pt x="1852" y="6599"/>
                    </a:lnTo>
                    <a:lnTo>
                      <a:pt x="2495" y="7162"/>
                    </a:lnTo>
                    <a:lnTo>
                      <a:pt x="5553" y="9737"/>
                    </a:lnTo>
                    <a:lnTo>
                      <a:pt x="7002" y="10864"/>
                    </a:lnTo>
                    <a:lnTo>
                      <a:pt x="8370" y="11910"/>
                    </a:lnTo>
                    <a:lnTo>
                      <a:pt x="9657" y="12715"/>
                    </a:lnTo>
                    <a:lnTo>
                      <a:pt x="10221" y="12956"/>
                    </a:lnTo>
                    <a:lnTo>
                      <a:pt x="10784" y="13197"/>
                    </a:lnTo>
                    <a:lnTo>
                      <a:pt x="11347" y="13358"/>
                    </a:lnTo>
                    <a:lnTo>
                      <a:pt x="11830" y="13439"/>
                    </a:lnTo>
                    <a:lnTo>
                      <a:pt x="12232" y="13439"/>
                    </a:lnTo>
                    <a:lnTo>
                      <a:pt x="12635" y="13278"/>
                    </a:lnTo>
                    <a:lnTo>
                      <a:pt x="12796" y="13197"/>
                    </a:lnTo>
                    <a:lnTo>
                      <a:pt x="12957" y="13036"/>
                    </a:lnTo>
                    <a:lnTo>
                      <a:pt x="13037" y="12795"/>
                    </a:lnTo>
                    <a:lnTo>
                      <a:pt x="13037" y="12473"/>
                    </a:lnTo>
                    <a:lnTo>
                      <a:pt x="12957" y="11749"/>
                    </a:lnTo>
                    <a:lnTo>
                      <a:pt x="12796" y="10783"/>
                    </a:lnTo>
                    <a:lnTo>
                      <a:pt x="12393" y="9818"/>
                    </a:lnTo>
                    <a:lnTo>
                      <a:pt x="11991" y="8611"/>
                    </a:lnTo>
                    <a:lnTo>
                      <a:pt x="11428" y="7484"/>
                    </a:lnTo>
                    <a:lnTo>
                      <a:pt x="10864" y="6277"/>
                    </a:lnTo>
                    <a:lnTo>
                      <a:pt x="10221" y="5070"/>
                    </a:lnTo>
                    <a:lnTo>
                      <a:pt x="9496" y="3863"/>
                    </a:lnTo>
                    <a:lnTo>
                      <a:pt x="8853" y="2817"/>
                    </a:lnTo>
                    <a:lnTo>
                      <a:pt x="8128" y="1851"/>
                    </a:lnTo>
                    <a:lnTo>
                      <a:pt x="7485" y="1127"/>
                    </a:lnTo>
                    <a:lnTo>
                      <a:pt x="6841" y="483"/>
                    </a:lnTo>
                    <a:lnTo>
                      <a:pt x="6278" y="161"/>
                    </a:lnTo>
                    <a:lnTo>
                      <a:pt x="6036" y="0"/>
                    </a:lnTo>
                    <a:close/>
                  </a:path>
                </a:pathLst>
              </a:custGeom>
              <a:solidFill>
                <a:srgbClr val="F7B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104;p56">
                <a:extLst>
                  <a:ext uri="{FF2B5EF4-FFF2-40B4-BE49-F238E27FC236}">
                    <a16:creationId xmlns:a16="http://schemas.microsoft.com/office/drawing/2014/main" id="{4586C949-E5CA-4C32-C648-3334D7680D16}"/>
                  </a:ext>
                </a:extLst>
              </p:cNvPr>
              <p:cNvSpPr/>
              <p:nvPr/>
            </p:nvSpPr>
            <p:spPr>
              <a:xfrm>
                <a:off x="6044050" y="1155525"/>
                <a:ext cx="321900" cy="370200"/>
              </a:xfrm>
              <a:custGeom>
                <a:avLst/>
                <a:gdLst/>
                <a:ahLst/>
                <a:cxnLst/>
                <a:rect l="l" t="t" r="r" b="b"/>
                <a:pathLst>
                  <a:path w="12876" h="14808" extrusionOk="0">
                    <a:moveTo>
                      <a:pt x="9898" y="1"/>
                    </a:moveTo>
                    <a:lnTo>
                      <a:pt x="0" y="14244"/>
                    </a:lnTo>
                    <a:lnTo>
                      <a:pt x="5311" y="14727"/>
                    </a:lnTo>
                    <a:lnTo>
                      <a:pt x="6116" y="14807"/>
                    </a:lnTo>
                    <a:lnTo>
                      <a:pt x="6840" y="14727"/>
                    </a:lnTo>
                    <a:lnTo>
                      <a:pt x="7564" y="14566"/>
                    </a:lnTo>
                    <a:lnTo>
                      <a:pt x="8289" y="14405"/>
                    </a:lnTo>
                    <a:lnTo>
                      <a:pt x="9013" y="14083"/>
                    </a:lnTo>
                    <a:lnTo>
                      <a:pt x="9576" y="13761"/>
                    </a:lnTo>
                    <a:lnTo>
                      <a:pt x="10220" y="13359"/>
                    </a:lnTo>
                    <a:lnTo>
                      <a:pt x="10783" y="12876"/>
                    </a:lnTo>
                    <a:lnTo>
                      <a:pt x="11266" y="12393"/>
                    </a:lnTo>
                    <a:lnTo>
                      <a:pt x="11668" y="11750"/>
                    </a:lnTo>
                    <a:lnTo>
                      <a:pt x="12071" y="11186"/>
                    </a:lnTo>
                    <a:lnTo>
                      <a:pt x="12393" y="10543"/>
                    </a:lnTo>
                    <a:lnTo>
                      <a:pt x="12634" y="9818"/>
                    </a:lnTo>
                    <a:lnTo>
                      <a:pt x="12795" y="9094"/>
                    </a:lnTo>
                    <a:lnTo>
                      <a:pt x="12876" y="8370"/>
                    </a:lnTo>
                    <a:lnTo>
                      <a:pt x="12795" y="7565"/>
                    </a:lnTo>
                    <a:lnTo>
                      <a:pt x="12715" y="6680"/>
                    </a:lnTo>
                    <a:lnTo>
                      <a:pt x="12634" y="5875"/>
                    </a:lnTo>
                    <a:lnTo>
                      <a:pt x="12232" y="4346"/>
                    </a:lnTo>
                    <a:lnTo>
                      <a:pt x="11749" y="3059"/>
                    </a:lnTo>
                    <a:lnTo>
                      <a:pt x="11186" y="2013"/>
                    </a:lnTo>
                    <a:lnTo>
                      <a:pt x="10703" y="1128"/>
                    </a:lnTo>
                    <a:lnTo>
                      <a:pt x="10300" y="564"/>
                    </a:lnTo>
                    <a:lnTo>
                      <a:pt x="9898" y="1"/>
                    </a:lnTo>
                    <a:close/>
                  </a:path>
                </a:pathLst>
              </a:custGeom>
              <a:solidFill>
                <a:srgbClr val="F7B7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105;p56">
                <a:extLst>
                  <a:ext uri="{FF2B5EF4-FFF2-40B4-BE49-F238E27FC236}">
                    <a16:creationId xmlns:a16="http://schemas.microsoft.com/office/drawing/2014/main" id="{D74CE1A5-0742-1432-6214-F02EFCF1AD38}"/>
                  </a:ext>
                </a:extLst>
              </p:cNvPr>
              <p:cNvSpPr/>
              <p:nvPr/>
            </p:nvSpPr>
            <p:spPr>
              <a:xfrm>
                <a:off x="6828625" y="1889825"/>
                <a:ext cx="454675" cy="229375"/>
              </a:xfrm>
              <a:custGeom>
                <a:avLst/>
                <a:gdLst/>
                <a:ahLst/>
                <a:cxnLst/>
                <a:rect l="l" t="t" r="r" b="b"/>
                <a:pathLst>
                  <a:path w="18187" h="9175" extrusionOk="0">
                    <a:moveTo>
                      <a:pt x="18187" y="0"/>
                    </a:moveTo>
                    <a:lnTo>
                      <a:pt x="17865" y="403"/>
                    </a:lnTo>
                    <a:lnTo>
                      <a:pt x="17060" y="1208"/>
                    </a:lnTo>
                    <a:lnTo>
                      <a:pt x="15692" y="2254"/>
                    </a:lnTo>
                    <a:lnTo>
                      <a:pt x="14807" y="2897"/>
                    </a:lnTo>
                    <a:lnTo>
                      <a:pt x="13842" y="3622"/>
                    </a:lnTo>
                    <a:lnTo>
                      <a:pt x="12635" y="4265"/>
                    </a:lnTo>
                    <a:lnTo>
                      <a:pt x="11347" y="4990"/>
                    </a:lnTo>
                    <a:lnTo>
                      <a:pt x="9899" y="5714"/>
                    </a:lnTo>
                    <a:lnTo>
                      <a:pt x="8289" y="6438"/>
                    </a:lnTo>
                    <a:lnTo>
                      <a:pt x="6438" y="7082"/>
                    </a:lnTo>
                    <a:lnTo>
                      <a:pt x="4507" y="7726"/>
                    </a:lnTo>
                    <a:lnTo>
                      <a:pt x="2334" y="8369"/>
                    </a:lnTo>
                    <a:lnTo>
                      <a:pt x="1" y="8852"/>
                    </a:lnTo>
                    <a:lnTo>
                      <a:pt x="81" y="9174"/>
                    </a:lnTo>
                    <a:lnTo>
                      <a:pt x="1047" y="9174"/>
                    </a:lnTo>
                    <a:lnTo>
                      <a:pt x="2173" y="9094"/>
                    </a:lnTo>
                    <a:lnTo>
                      <a:pt x="3541" y="8933"/>
                    </a:lnTo>
                    <a:lnTo>
                      <a:pt x="5070" y="8691"/>
                    </a:lnTo>
                    <a:lnTo>
                      <a:pt x="6680" y="8289"/>
                    </a:lnTo>
                    <a:lnTo>
                      <a:pt x="8289" y="7726"/>
                    </a:lnTo>
                    <a:lnTo>
                      <a:pt x="9979" y="7001"/>
                    </a:lnTo>
                    <a:lnTo>
                      <a:pt x="10784" y="6599"/>
                    </a:lnTo>
                    <a:lnTo>
                      <a:pt x="11669" y="6116"/>
                    </a:lnTo>
                    <a:lnTo>
                      <a:pt x="12232" y="5714"/>
                    </a:lnTo>
                    <a:lnTo>
                      <a:pt x="12956" y="5231"/>
                    </a:lnTo>
                    <a:lnTo>
                      <a:pt x="13761" y="4587"/>
                    </a:lnTo>
                    <a:lnTo>
                      <a:pt x="14807" y="3783"/>
                    </a:lnTo>
                    <a:lnTo>
                      <a:pt x="15934" y="2736"/>
                    </a:lnTo>
                    <a:lnTo>
                      <a:pt x="17060" y="1449"/>
                    </a:lnTo>
                    <a:lnTo>
                      <a:pt x="18187"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106;p56">
                <a:extLst>
                  <a:ext uri="{FF2B5EF4-FFF2-40B4-BE49-F238E27FC236}">
                    <a16:creationId xmlns:a16="http://schemas.microsoft.com/office/drawing/2014/main" id="{B3232A6A-9B76-201C-5851-DA11A897F4D0}"/>
                  </a:ext>
                </a:extLst>
              </p:cNvPr>
              <p:cNvSpPr/>
              <p:nvPr/>
            </p:nvSpPr>
            <p:spPr>
              <a:xfrm>
                <a:off x="7237025" y="1445225"/>
                <a:ext cx="92550" cy="130800"/>
              </a:xfrm>
              <a:custGeom>
                <a:avLst/>
                <a:gdLst/>
                <a:ahLst/>
                <a:cxnLst/>
                <a:rect l="l" t="t" r="r" b="b"/>
                <a:pathLst>
                  <a:path w="3702" h="5232" extrusionOk="0">
                    <a:moveTo>
                      <a:pt x="242" y="1"/>
                    </a:moveTo>
                    <a:lnTo>
                      <a:pt x="81" y="81"/>
                    </a:lnTo>
                    <a:lnTo>
                      <a:pt x="0" y="162"/>
                    </a:lnTo>
                    <a:lnTo>
                      <a:pt x="0" y="403"/>
                    </a:lnTo>
                    <a:lnTo>
                      <a:pt x="161" y="1127"/>
                    </a:lnTo>
                    <a:lnTo>
                      <a:pt x="644" y="2012"/>
                    </a:lnTo>
                    <a:lnTo>
                      <a:pt x="1207" y="3058"/>
                    </a:lnTo>
                    <a:lnTo>
                      <a:pt x="2012" y="4024"/>
                    </a:lnTo>
                    <a:lnTo>
                      <a:pt x="2656" y="4748"/>
                    </a:lnTo>
                    <a:lnTo>
                      <a:pt x="3219" y="5151"/>
                    </a:lnTo>
                    <a:lnTo>
                      <a:pt x="3460" y="5231"/>
                    </a:lnTo>
                    <a:lnTo>
                      <a:pt x="3621" y="5231"/>
                    </a:lnTo>
                    <a:lnTo>
                      <a:pt x="3702" y="5070"/>
                    </a:lnTo>
                    <a:lnTo>
                      <a:pt x="3702" y="4829"/>
                    </a:lnTo>
                    <a:lnTo>
                      <a:pt x="3541" y="4185"/>
                    </a:lnTo>
                    <a:lnTo>
                      <a:pt x="3138" y="3219"/>
                    </a:lnTo>
                    <a:lnTo>
                      <a:pt x="2495" y="2173"/>
                    </a:lnTo>
                    <a:lnTo>
                      <a:pt x="1771" y="1208"/>
                    </a:lnTo>
                    <a:lnTo>
                      <a:pt x="1046" y="483"/>
                    </a:lnTo>
                    <a:lnTo>
                      <a:pt x="483" y="81"/>
                    </a:lnTo>
                    <a:lnTo>
                      <a:pt x="242" y="1"/>
                    </a:lnTo>
                    <a:close/>
                  </a:path>
                </a:pathLst>
              </a:custGeom>
              <a:solidFill>
                <a:srgbClr val="B639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107;p56">
                <a:extLst>
                  <a:ext uri="{FF2B5EF4-FFF2-40B4-BE49-F238E27FC236}">
                    <a16:creationId xmlns:a16="http://schemas.microsoft.com/office/drawing/2014/main" id="{5394DCBD-4C22-89C7-CDA1-E93026A7A93D}"/>
                  </a:ext>
                </a:extLst>
              </p:cNvPr>
              <p:cNvSpPr/>
              <p:nvPr/>
            </p:nvSpPr>
            <p:spPr>
              <a:xfrm>
                <a:off x="7160575" y="1503575"/>
                <a:ext cx="118700" cy="110675"/>
              </a:xfrm>
              <a:custGeom>
                <a:avLst/>
                <a:gdLst/>
                <a:ahLst/>
                <a:cxnLst/>
                <a:rect l="l" t="t" r="r" b="b"/>
                <a:pathLst>
                  <a:path w="4748" h="4427" extrusionOk="0">
                    <a:moveTo>
                      <a:pt x="161" y="0"/>
                    </a:moveTo>
                    <a:lnTo>
                      <a:pt x="0" y="81"/>
                    </a:lnTo>
                    <a:lnTo>
                      <a:pt x="0" y="242"/>
                    </a:lnTo>
                    <a:lnTo>
                      <a:pt x="0" y="483"/>
                    </a:lnTo>
                    <a:lnTo>
                      <a:pt x="322" y="1127"/>
                    </a:lnTo>
                    <a:lnTo>
                      <a:pt x="966" y="1932"/>
                    </a:lnTo>
                    <a:lnTo>
                      <a:pt x="1851" y="2736"/>
                    </a:lnTo>
                    <a:lnTo>
                      <a:pt x="2736" y="3541"/>
                    </a:lnTo>
                    <a:lnTo>
                      <a:pt x="3621" y="4104"/>
                    </a:lnTo>
                    <a:lnTo>
                      <a:pt x="4265" y="4346"/>
                    </a:lnTo>
                    <a:lnTo>
                      <a:pt x="4507" y="4426"/>
                    </a:lnTo>
                    <a:lnTo>
                      <a:pt x="4668" y="4346"/>
                    </a:lnTo>
                    <a:lnTo>
                      <a:pt x="4748" y="4185"/>
                    </a:lnTo>
                    <a:lnTo>
                      <a:pt x="4668" y="3943"/>
                    </a:lnTo>
                    <a:lnTo>
                      <a:pt x="4346" y="3300"/>
                    </a:lnTo>
                    <a:lnTo>
                      <a:pt x="3702" y="2495"/>
                    </a:lnTo>
                    <a:lnTo>
                      <a:pt x="2817" y="1690"/>
                    </a:lnTo>
                    <a:lnTo>
                      <a:pt x="1932" y="885"/>
                    </a:lnTo>
                    <a:lnTo>
                      <a:pt x="1046" y="322"/>
                    </a:lnTo>
                    <a:lnTo>
                      <a:pt x="403" y="81"/>
                    </a:lnTo>
                    <a:lnTo>
                      <a:pt x="161" y="0"/>
                    </a:lnTo>
                    <a:close/>
                  </a:path>
                </a:pathLst>
              </a:custGeom>
              <a:solidFill>
                <a:srgbClr val="B639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110;p56">
                <a:extLst>
                  <a:ext uri="{FF2B5EF4-FFF2-40B4-BE49-F238E27FC236}">
                    <a16:creationId xmlns:a16="http://schemas.microsoft.com/office/drawing/2014/main" id="{2E185BC1-8A55-2F3F-6840-410BA31E9BB1}"/>
                  </a:ext>
                </a:extLst>
              </p:cNvPr>
              <p:cNvSpPr/>
              <p:nvPr/>
            </p:nvSpPr>
            <p:spPr>
              <a:xfrm>
                <a:off x="6780350" y="2040700"/>
                <a:ext cx="58375" cy="181100"/>
              </a:xfrm>
              <a:custGeom>
                <a:avLst/>
                <a:gdLst/>
                <a:ahLst/>
                <a:cxnLst/>
                <a:rect l="l" t="t" r="r" b="b"/>
                <a:pathLst>
                  <a:path w="2335" h="7244" extrusionOk="0">
                    <a:moveTo>
                      <a:pt x="0" y="1"/>
                    </a:moveTo>
                    <a:lnTo>
                      <a:pt x="483" y="886"/>
                    </a:lnTo>
                    <a:lnTo>
                      <a:pt x="886" y="1771"/>
                    </a:lnTo>
                    <a:lnTo>
                      <a:pt x="1207" y="2576"/>
                    </a:lnTo>
                    <a:lnTo>
                      <a:pt x="1449" y="3461"/>
                    </a:lnTo>
                    <a:lnTo>
                      <a:pt x="1690" y="4427"/>
                    </a:lnTo>
                    <a:lnTo>
                      <a:pt x="1851" y="5312"/>
                    </a:lnTo>
                    <a:lnTo>
                      <a:pt x="2012" y="7243"/>
                    </a:lnTo>
                    <a:lnTo>
                      <a:pt x="2254" y="6277"/>
                    </a:lnTo>
                    <a:lnTo>
                      <a:pt x="2334" y="5312"/>
                    </a:lnTo>
                    <a:lnTo>
                      <a:pt x="2254" y="4346"/>
                    </a:lnTo>
                    <a:lnTo>
                      <a:pt x="2093" y="3380"/>
                    </a:lnTo>
                    <a:lnTo>
                      <a:pt x="1771" y="2415"/>
                    </a:lnTo>
                    <a:lnTo>
                      <a:pt x="1288" y="1530"/>
                    </a:lnTo>
                    <a:lnTo>
                      <a:pt x="725" y="725"/>
                    </a:lnTo>
                    <a:lnTo>
                      <a:pt x="0"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08" name="Google Shape;1408;p40"/>
          <p:cNvGrpSpPr/>
          <p:nvPr/>
        </p:nvGrpSpPr>
        <p:grpSpPr>
          <a:xfrm>
            <a:off x="1001335" y="369284"/>
            <a:ext cx="1147187" cy="2363811"/>
            <a:chOff x="1001335" y="369284"/>
            <a:chExt cx="1147187" cy="2363811"/>
          </a:xfrm>
        </p:grpSpPr>
        <p:sp>
          <p:nvSpPr>
            <p:cNvPr id="1409" name="Google Shape;1409;p40"/>
            <p:cNvSpPr/>
            <p:nvPr/>
          </p:nvSpPr>
          <p:spPr>
            <a:xfrm flipH="1">
              <a:off x="1001335" y="369284"/>
              <a:ext cx="1147187" cy="1774603"/>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40"/>
            <p:cNvSpPr/>
            <p:nvPr/>
          </p:nvSpPr>
          <p:spPr>
            <a:xfrm flipH="1">
              <a:off x="1535031" y="1176843"/>
              <a:ext cx="58981" cy="1556252"/>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40"/>
            <p:cNvSpPr/>
            <p:nvPr/>
          </p:nvSpPr>
          <p:spPr>
            <a:xfrm flipH="1">
              <a:off x="1517737" y="757437"/>
              <a:ext cx="110926" cy="100557"/>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40"/>
            <p:cNvSpPr/>
            <p:nvPr/>
          </p:nvSpPr>
          <p:spPr>
            <a:xfrm flipH="1">
              <a:off x="1240482" y="1239229"/>
              <a:ext cx="100549" cy="100557"/>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40"/>
            <p:cNvSpPr/>
            <p:nvPr/>
          </p:nvSpPr>
          <p:spPr>
            <a:xfrm flipH="1">
              <a:off x="1829641" y="1759073"/>
              <a:ext cx="110926" cy="10753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40"/>
            <p:cNvSpPr/>
            <p:nvPr/>
          </p:nvSpPr>
          <p:spPr>
            <a:xfrm flipH="1">
              <a:off x="1687524" y="1481795"/>
              <a:ext cx="110985" cy="100617"/>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40"/>
            <p:cNvSpPr/>
            <p:nvPr/>
          </p:nvSpPr>
          <p:spPr>
            <a:xfrm flipH="1">
              <a:off x="1230045" y="1731340"/>
              <a:ext cx="110985" cy="11099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40"/>
            <p:cNvSpPr/>
            <p:nvPr/>
          </p:nvSpPr>
          <p:spPr>
            <a:xfrm flipH="1">
              <a:off x="1365243" y="1544181"/>
              <a:ext cx="225310" cy="391732"/>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40"/>
            <p:cNvSpPr/>
            <p:nvPr/>
          </p:nvSpPr>
          <p:spPr>
            <a:xfrm flipH="1">
              <a:off x="1562763" y="1270422"/>
              <a:ext cx="253042" cy="124832"/>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28" name="Google Shape;1428;p40"/>
          <p:cNvSpPr/>
          <p:nvPr/>
        </p:nvSpPr>
        <p:spPr>
          <a:xfrm>
            <a:off x="1652750" y="2496843"/>
            <a:ext cx="5782446" cy="170040"/>
          </a:xfrm>
          <a:custGeom>
            <a:avLst/>
            <a:gdLst/>
            <a:ahLst/>
            <a:cxnLst/>
            <a:rect l="l" t="t" r="r" b="b"/>
            <a:pathLst>
              <a:path w="106061" h="16175" extrusionOk="0">
                <a:moveTo>
                  <a:pt x="53030" y="0"/>
                </a:moveTo>
                <a:lnTo>
                  <a:pt x="47558" y="81"/>
                </a:lnTo>
                <a:lnTo>
                  <a:pt x="42328" y="161"/>
                </a:lnTo>
                <a:lnTo>
                  <a:pt x="37258" y="402"/>
                </a:lnTo>
                <a:lnTo>
                  <a:pt x="32350" y="644"/>
                </a:lnTo>
                <a:lnTo>
                  <a:pt x="27682" y="966"/>
                </a:lnTo>
                <a:lnTo>
                  <a:pt x="23337" y="1368"/>
                </a:lnTo>
                <a:lnTo>
                  <a:pt x="19233" y="1851"/>
                </a:lnTo>
                <a:lnTo>
                  <a:pt x="15531" y="2414"/>
                </a:lnTo>
                <a:lnTo>
                  <a:pt x="12071" y="2977"/>
                </a:lnTo>
                <a:lnTo>
                  <a:pt x="9013" y="3621"/>
                </a:lnTo>
                <a:lnTo>
                  <a:pt x="6358" y="4265"/>
                </a:lnTo>
                <a:lnTo>
                  <a:pt x="4104" y="4989"/>
                </a:lnTo>
                <a:lnTo>
                  <a:pt x="3219" y="5311"/>
                </a:lnTo>
                <a:lnTo>
                  <a:pt x="2334" y="5713"/>
                </a:lnTo>
                <a:lnTo>
                  <a:pt x="1610" y="6116"/>
                </a:lnTo>
                <a:lnTo>
                  <a:pt x="1047" y="6438"/>
                </a:lnTo>
                <a:lnTo>
                  <a:pt x="564" y="6840"/>
                </a:lnTo>
                <a:lnTo>
                  <a:pt x="242" y="7242"/>
                </a:lnTo>
                <a:lnTo>
                  <a:pt x="0" y="7645"/>
                </a:lnTo>
                <a:lnTo>
                  <a:pt x="0" y="8128"/>
                </a:lnTo>
                <a:lnTo>
                  <a:pt x="0" y="8530"/>
                </a:lnTo>
                <a:lnTo>
                  <a:pt x="242" y="8932"/>
                </a:lnTo>
                <a:lnTo>
                  <a:pt x="564" y="9335"/>
                </a:lnTo>
                <a:lnTo>
                  <a:pt x="1047" y="9737"/>
                </a:lnTo>
                <a:lnTo>
                  <a:pt x="1610" y="10139"/>
                </a:lnTo>
                <a:lnTo>
                  <a:pt x="2334" y="10461"/>
                </a:lnTo>
                <a:lnTo>
                  <a:pt x="3219" y="10863"/>
                </a:lnTo>
                <a:lnTo>
                  <a:pt x="4104" y="11266"/>
                </a:lnTo>
                <a:lnTo>
                  <a:pt x="6358" y="11910"/>
                </a:lnTo>
                <a:lnTo>
                  <a:pt x="9013" y="12634"/>
                </a:lnTo>
                <a:lnTo>
                  <a:pt x="12071" y="13197"/>
                </a:lnTo>
                <a:lnTo>
                  <a:pt x="15531" y="13760"/>
                </a:lnTo>
                <a:lnTo>
                  <a:pt x="19233" y="14324"/>
                </a:lnTo>
                <a:lnTo>
                  <a:pt x="23337" y="14807"/>
                </a:lnTo>
                <a:lnTo>
                  <a:pt x="27682" y="15209"/>
                </a:lnTo>
                <a:lnTo>
                  <a:pt x="32350" y="15531"/>
                </a:lnTo>
                <a:lnTo>
                  <a:pt x="37258" y="15772"/>
                </a:lnTo>
                <a:lnTo>
                  <a:pt x="42328" y="16014"/>
                </a:lnTo>
                <a:lnTo>
                  <a:pt x="47558" y="16094"/>
                </a:lnTo>
                <a:lnTo>
                  <a:pt x="53030" y="16175"/>
                </a:lnTo>
                <a:lnTo>
                  <a:pt x="58422" y="16094"/>
                </a:lnTo>
                <a:lnTo>
                  <a:pt x="63652" y="16014"/>
                </a:lnTo>
                <a:lnTo>
                  <a:pt x="68722" y="15772"/>
                </a:lnTo>
                <a:lnTo>
                  <a:pt x="73631" y="15531"/>
                </a:lnTo>
                <a:lnTo>
                  <a:pt x="78298" y="15209"/>
                </a:lnTo>
                <a:lnTo>
                  <a:pt x="82643" y="14807"/>
                </a:lnTo>
                <a:lnTo>
                  <a:pt x="86747" y="14324"/>
                </a:lnTo>
                <a:lnTo>
                  <a:pt x="90449" y="13760"/>
                </a:lnTo>
                <a:lnTo>
                  <a:pt x="93909" y="13197"/>
                </a:lnTo>
                <a:lnTo>
                  <a:pt x="96967" y="12634"/>
                </a:lnTo>
                <a:lnTo>
                  <a:pt x="99623" y="11910"/>
                </a:lnTo>
                <a:lnTo>
                  <a:pt x="101876" y="11266"/>
                </a:lnTo>
                <a:lnTo>
                  <a:pt x="102841" y="10863"/>
                </a:lnTo>
                <a:lnTo>
                  <a:pt x="103646" y="10461"/>
                </a:lnTo>
                <a:lnTo>
                  <a:pt x="104370" y="10139"/>
                </a:lnTo>
                <a:lnTo>
                  <a:pt x="104934" y="9737"/>
                </a:lnTo>
                <a:lnTo>
                  <a:pt x="105417" y="9335"/>
                </a:lnTo>
                <a:lnTo>
                  <a:pt x="105738" y="8932"/>
                </a:lnTo>
                <a:lnTo>
                  <a:pt x="105980" y="8530"/>
                </a:lnTo>
                <a:lnTo>
                  <a:pt x="106060" y="8128"/>
                </a:lnTo>
                <a:lnTo>
                  <a:pt x="105980" y="7645"/>
                </a:lnTo>
                <a:lnTo>
                  <a:pt x="105738" y="7242"/>
                </a:lnTo>
                <a:lnTo>
                  <a:pt x="105417" y="6840"/>
                </a:lnTo>
                <a:lnTo>
                  <a:pt x="104934" y="6438"/>
                </a:lnTo>
                <a:lnTo>
                  <a:pt x="104370" y="6116"/>
                </a:lnTo>
                <a:lnTo>
                  <a:pt x="103646" y="5713"/>
                </a:lnTo>
                <a:lnTo>
                  <a:pt x="102841" y="5311"/>
                </a:lnTo>
                <a:lnTo>
                  <a:pt x="101876" y="4989"/>
                </a:lnTo>
                <a:lnTo>
                  <a:pt x="99623" y="4265"/>
                </a:lnTo>
                <a:lnTo>
                  <a:pt x="96967" y="3621"/>
                </a:lnTo>
                <a:lnTo>
                  <a:pt x="93909" y="2977"/>
                </a:lnTo>
                <a:lnTo>
                  <a:pt x="90449" y="2414"/>
                </a:lnTo>
                <a:lnTo>
                  <a:pt x="86747" y="1851"/>
                </a:lnTo>
                <a:lnTo>
                  <a:pt x="82643" y="1368"/>
                </a:lnTo>
                <a:lnTo>
                  <a:pt x="78298" y="966"/>
                </a:lnTo>
                <a:lnTo>
                  <a:pt x="73631" y="644"/>
                </a:lnTo>
                <a:lnTo>
                  <a:pt x="68722" y="402"/>
                </a:lnTo>
                <a:lnTo>
                  <a:pt x="63652" y="161"/>
                </a:lnTo>
                <a:lnTo>
                  <a:pt x="58422" y="81"/>
                </a:lnTo>
                <a:lnTo>
                  <a:pt x="53030" y="0"/>
                </a:lnTo>
                <a:close/>
              </a:path>
            </a:pathLst>
          </a:custGeom>
          <a:solidFill>
            <a:srgbClr val="869D39">
              <a:alpha val="18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8" name="Google Shape;1418;p40"/>
          <p:cNvGrpSpPr/>
          <p:nvPr/>
        </p:nvGrpSpPr>
        <p:grpSpPr>
          <a:xfrm flipH="1">
            <a:off x="7481092" y="645136"/>
            <a:ext cx="1013352" cy="2087966"/>
            <a:chOff x="6239025" y="396475"/>
            <a:chExt cx="480900" cy="990825"/>
          </a:xfrm>
        </p:grpSpPr>
        <p:sp>
          <p:nvSpPr>
            <p:cNvPr id="1419" name="Google Shape;1419;p40"/>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40"/>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40"/>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40"/>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40"/>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40"/>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40"/>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40"/>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40"/>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29" name="Google Shape;1429;p40"/>
          <p:cNvSpPr/>
          <p:nvPr/>
        </p:nvSpPr>
        <p:spPr>
          <a:xfrm>
            <a:off x="1642061" y="4301650"/>
            <a:ext cx="5837696" cy="728352"/>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40"/>
          <p:cNvSpPr txBox="1">
            <a:spLocks noGrp="1"/>
          </p:cNvSpPr>
          <p:nvPr>
            <p:ph type="ctrTitle"/>
          </p:nvPr>
        </p:nvSpPr>
        <p:spPr>
          <a:xfrm>
            <a:off x="615500" y="2669607"/>
            <a:ext cx="8121641" cy="1106599"/>
          </a:xfrm>
          <a:prstGeom prst="rect">
            <a:avLst/>
          </a:prstGeom>
        </p:spPr>
        <p:txBody>
          <a:bodyPr spcFirstLastPara="1" wrap="square" lIns="91425" tIns="91425" rIns="91425" bIns="91425" anchor="t" anchorCtr="0">
            <a:noAutofit/>
          </a:bodyPr>
          <a:lstStyle/>
          <a:p>
            <a:r>
              <a:rPr lang="en" sz="5500"/>
              <a:t>Chapter 5 Animal Farm Analysis</a:t>
            </a:r>
            <a:endParaRPr lang="en-US" sz="5500"/>
          </a:p>
        </p:txBody>
      </p:sp>
      <p:grpSp>
        <p:nvGrpSpPr>
          <p:cNvPr id="1459" name="Google Shape;1459;p40"/>
          <p:cNvGrpSpPr/>
          <p:nvPr/>
        </p:nvGrpSpPr>
        <p:grpSpPr>
          <a:xfrm rot="154138">
            <a:off x="5895061" y="1908814"/>
            <a:ext cx="2593322" cy="913094"/>
            <a:chOff x="5142175" y="4369850"/>
            <a:chExt cx="1625700" cy="572400"/>
          </a:xfrm>
        </p:grpSpPr>
        <p:sp>
          <p:nvSpPr>
            <p:cNvPr id="1460" name="Google Shape;1460;p40"/>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40"/>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40"/>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40"/>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40"/>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2" name="Google Shape;1492;p40"/>
          <p:cNvGrpSpPr/>
          <p:nvPr/>
        </p:nvGrpSpPr>
        <p:grpSpPr>
          <a:xfrm rot="-152846">
            <a:off x="801318" y="1908755"/>
            <a:ext cx="2593278" cy="913079"/>
            <a:chOff x="5142175" y="4369850"/>
            <a:chExt cx="1625700" cy="572400"/>
          </a:xfrm>
        </p:grpSpPr>
        <p:sp>
          <p:nvSpPr>
            <p:cNvPr id="1493" name="Google Shape;1493;p40"/>
            <p:cNvSpPr/>
            <p:nvPr/>
          </p:nvSpPr>
          <p:spPr>
            <a:xfrm>
              <a:off x="5142175" y="4503500"/>
              <a:ext cx="1625700" cy="49425"/>
            </a:xfrm>
            <a:custGeom>
              <a:avLst/>
              <a:gdLst/>
              <a:ahLst/>
              <a:cxnLst/>
              <a:rect l="l" t="t" r="r" b="b"/>
              <a:pathLst>
                <a:path w="65028" h="1977"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40"/>
            <p:cNvSpPr/>
            <p:nvPr/>
          </p:nvSpPr>
          <p:spPr>
            <a:xfrm>
              <a:off x="5142175" y="4709800"/>
              <a:ext cx="1625700" cy="49400"/>
            </a:xfrm>
            <a:custGeom>
              <a:avLst/>
              <a:gdLst/>
              <a:ahLst/>
              <a:cxnLst/>
              <a:rect l="l" t="t" r="r" b="b"/>
              <a:pathLst>
                <a:path w="65028" h="1976" extrusionOk="0">
                  <a:moveTo>
                    <a:pt x="1" y="0"/>
                  </a:moveTo>
                  <a:lnTo>
                    <a:pt x="465" y="1976"/>
                  </a:lnTo>
                  <a:lnTo>
                    <a:pt x="64620" y="1976"/>
                  </a:lnTo>
                  <a:lnTo>
                    <a:pt x="6502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40"/>
            <p:cNvSpPr/>
            <p:nvPr/>
          </p:nvSpPr>
          <p:spPr>
            <a:xfrm>
              <a:off x="5240975" y="4369850"/>
              <a:ext cx="107525" cy="572400"/>
            </a:xfrm>
            <a:custGeom>
              <a:avLst/>
              <a:gdLst/>
              <a:ahLst/>
              <a:cxnLst/>
              <a:rect l="l" t="t" r="r" b="b"/>
              <a:pathLst>
                <a:path w="4301" h="22896" extrusionOk="0">
                  <a:moveTo>
                    <a:pt x="0" y="0"/>
                  </a:moveTo>
                  <a:lnTo>
                    <a:pt x="1627" y="22896"/>
                  </a:lnTo>
                  <a:lnTo>
                    <a:pt x="4300" y="22896"/>
                  </a:lnTo>
                  <a:lnTo>
                    <a:pt x="325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40"/>
            <p:cNvSpPr/>
            <p:nvPr/>
          </p:nvSpPr>
          <p:spPr>
            <a:xfrm>
              <a:off x="5840975" y="4369850"/>
              <a:ext cx="93000" cy="572400"/>
            </a:xfrm>
            <a:custGeom>
              <a:avLst/>
              <a:gdLst/>
              <a:ahLst/>
              <a:cxnLst/>
              <a:rect l="l" t="t" r="r" b="b"/>
              <a:pathLst>
                <a:path w="3720" h="22896" extrusionOk="0">
                  <a:moveTo>
                    <a:pt x="0" y="0"/>
                  </a:moveTo>
                  <a:lnTo>
                    <a:pt x="1046" y="22896"/>
                  </a:lnTo>
                  <a:lnTo>
                    <a:pt x="3719" y="22896"/>
                  </a:lnTo>
                  <a:lnTo>
                    <a:pt x="31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40"/>
            <p:cNvSpPr/>
            <p:nvPr/>
          </p:nvSpPr>
          <p:spPr>
            <a:xfrm>
              <a:off x="6496175" y="4369850"/>
              <a:ext cx="94450" cy="572400"/>
            </a:xfrm>
            <a:custGeom>
              <a:avLst/>
              <a:gdLst/>
              <a:ahLst/>
              <a:cxnLst/>
              <a:rect l="l" t="t" r="r" b="b"/>
              <a:pathLst>
                <a:path w="3778" h="22896" extrusionOk="0">
                  <a:moveTo>
                    <a:pt x="523" y="0"/>
                  </a:moveTo>
                  <a:lnTo>
                    <a:pt x="0" y="22896"/>
                  </a:lnTo>
                  <a:lnTo>
                    <a:pt x="2673" y="22896"/>
                  </a:lnTo>
                  <a:lnTo>
                    <a:pt x="37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Subtitle 2">
            <a:extLst>
              <a:ext uri="{FF2B5EF4-FFF2-40B4-BE49-F238E27FC236}">
                <a16:creationId xmlns:a16="http://schemas.microsoft.com/office/drawing/2014/main" id="{7AF7B1C4-82DD-F1E5-227D-52D2E5F331D6}"/>
              </a:ext>
            </a:extLst>
          </p:cNvPr>
          <p:cNvSpPr>
            <a:spLocks noGrp="1"/>
          </p:cNvSpPr>
          <p:nvPr>
            <p:ph type="subTitle" idx="1"/>
          </p:nvPr>
        </p:nvSpPr>
        <p:spPr>
          <a:xfrm>
            <a:off x="-259907" y="4380104"/>
            <a:ext cx="9400640" cy="644014"/>
          </a:xfrm>
        </p:spPr>
        <p:txBody>
          <a:bodyPr/>
          <a:lstStyle/>
          <a:p>
            <a:r>
              <a:rPr lang="en-US"/>
              <a:t>Kelsey Gregorio Aguirre, Camila Herrera, Damian Ventura</a:t>
            </a:r>
          </a:p>
        </p:txBody>
      </p:sp>
      <p:sp>
        <p:nvSpPr>
          <p:cNvPr id="1583" name="Oval 1582">
            <a:extLst>
              <a:ext uri="{FF2B5EF4-FFF2-40B4-BE49-F238E27FC236}">
                <a16:creationId xmlns:a16="http://schemas.microsoft.com/office/drawing/2014/main" id="{860C6FAD-80F0-ABD3-ADD9-26C3774FC9BA}"/>
              </a:ext>
            </a:extLst>
          </p:cNvPr>
          <p:cNvSpPr/>
          <p:nvPr/>
        </p:nvSpPr>
        <p:spPr>
          <a:xfrm>
            <a:off x="3413125" y="1533070"/>
            <a:ext cx="117928" cy="27216"/>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01"/>
        <p:cNvGrpSpPr/>
        <p:nvPr/>
      </p:nvGrpSpPr>
      <p:grpSpPr>
        <a:xfrm>
          <a:off x="0" y="0"/>
          <a:ext cx="0" cy="0"/>
          <a:chOff x="0" y="0"/>
          <a:chExt cx="0" cy="0"/>
        </a:xfrm>
      </p:grpSpPr>
      <p:sp>
        <p:nvSpPr>
          <p:cNvPr id="1502" name="Google Shape;1502;p41"/>
          <p:cNvSpPr txBox="1">
            <a:spLocks noGrp="1"/>
          </p:cNvSpPr>
          <p:nvPr>
            <p:ph type="title"/>
          </p:nvPr>
        </p:nvSpPr>
        <p:spPr>
          <a:xfrm>
            <a:off x="192971" y="201564"/>
            <a:ext cx="8520600" cy="572700"/>
          </a:xfrm>
          <a:prstGeom prst="rect">
            <a:avLst/>
          </a:prstGeom>
        </p:spPr>
        <p:txBody>
          <a:bodyPr spcFirstLastPara="1" wrap="square" lIns="91425" tIns="91425" rIns="91425" bIns="91425" anchor="b" anchorCtr="0">
            <a:noAutofit/>
          </a:bodyPr>
          <a:lstStyle/>
          <a:p>
            <a:r>
              <a:rPr lang="en"/>
              <a:t>Animal Farm Chapter Analysis</a:t>
            </a:r>
            <a:endParaRPr lang="en-US"/>
          </a:p>
        </p:txBody>
      </p:sp>
      <p:sp>
        <p:nvSpPr>
          <p:cNvPr id="1503" name="Google Shape;1503;p41"/>
          <p:cNvSpPr txBox="1">
            <a:spLocks noGrp="1"/>
          </p:cNvSpPr>
          <p:nvPr>
            <p:ph type="body" idx="1"/>
          </p:nvPr>
        </p:nvSpPr>
        <p:spPr>
          <a:xfrm>
            <a:off x="358529" y="773476"/>
            <a:ext cx="8427042" cy="3577800"/>
          </a:xfrm>
          <a:prstGeom prst="rect">
            <a:avLst/>
          </a:prstGeom>
        </p:spPr>
        <p:txBody>
          <a:bodyPr spcFirstLastPara="1" wrap="square" lIns="91425" tIns="91425" rIns="91425" bIns="91425" anchor="t" anchorCtr="0">
            <a:noAutofit/>
          </a:bodyPr>
          <a:lstStyle/>
          <a:p>
            <a:pPr>
              <a:buNone/>
            </a:pPr>
            <a:r>
              <a:rPr lang="en" sz="2200">
                <a:latin typeface="Gochi Hand"/>
              </a:rPr>
              <a:t>1.</a:t>
            </a:r>
            <a:r>
              <a:rPr lang="en" sz="2200">
                <a:latin typeface="Gochi Hand"/>
                <a:hlinkClick r:id="" action="ppaction://noaction"/>
              </a:rPr>
              <a:t>STORY ARC (EXPOSITION/RAISING ACTION; CLIMAX; FALLING ACTION/RESOLUTION</a:t>
            </a:r>
            <a:endParaRPr lang="en" sz="2200">
              <a:latin typeface="Gochi Hand"/>
            </a:endParaRPr>
          </a:p>
          <a:p>
            <a:pPr>
              <a:buNone/>
            </a:pPr>
            <a:r>
              <a:rPr lang="en" sz="2200">
                <a:latin typeface="Gochi Hand"/>
                <a:hlinkClick r:id="" action="ppaction://noaction"/>
              </a:rPr>
              <a:t>2</a:t>
            </a:r>
            <a:r>
              <a:rPr lang="en" sz="2200">
                <a:latin typeface="Gochi Hand"/>
              </a:rPr>
              <a:t>. DOMINANT LITERARY TECHNIQUE AND EFFECT INTENDED/ACHIEVED</a:t>
            </a:r>
            <a:endParaRPr sz="2200">
              <a:latin typeface="Gochi Hand"/>
            </a:endParaRPr>
          </a:p>
          <a:p>
            <a:pPr>
              <a:buNone/>
            </a:pPr>
            <a:r>
              <a:rPr lang="en" sz="2200">
                <a:latin typeface="Gochi Hand"/>
              </a:rPr>
              <a:t>3. ONE EXAMPLE OF THE USE OF PROPAGANDA (CONTEXT; TYPE OF PROPAGANDA, PURPOSE OF PROPAGANDA; DEGREE OF EFFECTIVENESS)</a:t>
            </a:r>
          </a:p>
          <a:p>
            <a:pPr>
              <a:buNone/>
            </a:pPr>
            <a:r>
              <a:rPr lang="en" sz="2200">
                <a:latin typeface="Gochi Hand"/>
              </a:rPr>
              <a:t>4. MOST IMPORTANT IDEA AUTHOR WANTS TO COMMUNICATE IN THE CHAPTER (W/QUOTE).</a:t>
            </a:r>
          </a:p>
          <a:p>
            <a:pPr>
              <a:buNone/>
            </a:pPr>
            <a:r>
              <a:rPr lang="en-US" sz="2200">
                <a:latin typeface="Gochi Hand"/>
              </a:rPr>
              <a:t>5. MAIN IDEA OF CHAPTER (ALLEGORICAL PARALLEL; ORWELL'S POLITICAL COMMENTARY)</a:t>
            </a:r>
            <a:endParaRPr sz="2200">
              <a:latin typeface="Gochi Han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63"/>
        <p:cNvGrpSpPr/>
        <p:nvPr/>
      </p:nvGrpSpPr>
      <p:grpSpPr>
        <a:xfrm>
          <a:off x="0" y="0"/>
          <a:ext cx="0" cy="0"/>
          <a:chOff x="0" y="0"/>
          <a:chExt cx="0" cy="0"/>
        </a:xfrm>
      </p:grpSpPr>
      <p:sp>
        <p:nvSpPr>
          <p:cNvPr id="2264" name="Google Shape;2264;p61"/>
          <p:cNvSpPr txBox="1">
            <a:spLocks noGrp="1"/>
          </p:cNvSpPr>
          <p:nvPr>
            <p:ph type="title"/>
          </p:nvPr>
        </p:nvSpPr>
        <p:spPr>
          <a:xfrm>
            <a:off x="158201" y="-154038"/>
            <a:ext cx="8520600" cy="1439100"/>
          </a:xfrm>
          <a:prstGeom prst="rect">
            <a:avLst/>
          </a:prstGeom>
        </p:spPr>
        <p:txBody>
          <a:bodyPr spcFirstLastPara="1" wrap="square" lIns="91425" tIns="91425" rIns="91425" bIns="91425" anchor="ctr" anchorCtr="0">
            <a:noAutofit/>
          </a:bodyPr>
          <a:lstStyle/>
          <a:p>
            <a:r>
              <a:rPr lang="en" sz="6000"/>
              <a:t>STORY ARC</a:t>
            </a:r>
          </a:p>
        </p:txBody>
      </p:sp>
      <p:sp>
        <p:nvSpPr>
          <p:cNvPr id="2" name="TextBox 1">
            <a:extLst>
              <a:ext uri="{FF2B5EF4-FFF2-40B4-BE49-F238E27FC236}">
                <a16:creationId xmlns:a16="http://schemas.microsoft.com/office/drawing/2014/main" id="{0CF5CAF8-BE35-D986-62EF-581D2EEB02FF}"/>
              </a:ext>
            </a:extLst>
          </p:cNvPr>
          <p:cNvSpPr txBox="1"/>
          <p:nvPr/>
        </p:nvSpPr>
        <p:spPr>
          <a:xfrm>
            <a:off x="157052" y="1287049"/>
            <a:ext cx="2743200"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Nunito"/>
              </a:rPr>
              <a:t>EXPOSITION/RISING ACTION​</a:t>
            </a:r>
          </a:p>
          <a:p>
            <a:pPr marL="285750" indent="-285750">
              <a:buFont typeface="Arial,Sans-Serif"/>
              <a:buChar char="•"/>
            </a:pPr>
            <a:r>
              <a:rPr lang="en-US">
                <a:latin typeface="Nunito"/>
              </a:rPr>
              <a:t>The pigs continue to reinforce power on the farm.​</a:t>
            </a:r>
          </a:p>
          <a:p>
            <a:pPr marL="285750" indent="-285750">
              <a:buFont typeface="Arial,Sans-Serif"/>
              <a:buChar char="•"/>
            </a:pPr>
            <a:r>
              <a:rPr lang="en-US">
                <a:latin typeface="Nunito"/>
              </a:rPr>
              <a:t>Establish themselves as the ruling class.​</a:t>
            </a:r>
          </a:p>
          <a:p>
            <a:pPr marL="285750" indent="-285750">
              <a:buFont typeface="Arial,Sans-Serif"/>
              <a:buChar char="•"/>
            </a:pPr>
            <a:r>
              <a:rPr lang="en-US">
                <a:latin typeface="Nunito"/>
              </a:rPr>
              <a:t>Pigs also start to manipulate the farms history altering the commandments.​</a:t>
            </a:r>
          </a:p>
        </p:txBody>
      </p:sp>
      <p:sp>
        <p:nvSpPr>
          <p:cNvPr id="3" name="TextBox 2">
            <a:extLst>
              <a:ext uri="{FF2B5EF4-FFF2-40B4-BE49-F238E27FC236}">
                <a16:creationId xmlns:a16="http://schemas.microsoft.com/office/drawing/2014/main" id="{7D628B29-04D6-3B42-8C2E-2E1D947B2468}"/>
              </a:ext>
            </a:extLst>
          </p:cNvPr>
          <p:cNvSpPr txBox="1"/>
          <p:nvPr/>
        </p:nvSpPr>
        <p:spPr>
          <a:xfrm>
            <a:off x="3046720" y="1127050"/>
            <a:ext cx="2743200" cy="28931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Nunito"/>
                <a:cs typeface="Segoe UI"/>
              </a:rPr>
              <a:t>CLIMAX ​</a:t>
            </a:r>
          </a:p>
          <a:p>
            <a:pPr marL="285750" indent="-285750">
              <a:buFont typeface="Arial,Sans-Serif"/>
              <a:buChar char="•"/>
            </a:pPr>
            <a:r>
              <a:rPr lang="en-US">
                <a:latin typeface="Nunito"/>
              </a:rPr>
              <a:t>Animals realize that the commandments went from "All animals are equal" to "All animals are equal , but some animals are more equal than others"​</a:t>
            </a:r>
          </a:p>
          <a:p>
            <a:pPr marL="285750" indent="-285750">
              <a:buFont typeface="Arial,Sans-Serif"/>
              <a:buChar char="•"/>
            </a:pPr>
            <a:r>
              <a:rPr lang="en-US">
                <a:latin typeface="Nunito"/>
              </a:rPr>
              <a:t>This shows the pigs hypocrisy and tyranny. As they have become indistinguishable from the humans they once opposed </a:t>
            </a:r>
          </a:p>
        </p:txBody>
      </p:sp>
      <p:sp>
        <p:nvSpPr>
          <p:cNvPr id="4" name="TextBox 3">
            <a:extLst>
              <a:ext uri="{FF2B5EF4-FFF2-40B4-BE49-F238E27FC236}">
                <a16:creationId xmlns:a16="http://schemas.microsoft.com/office/drawing/2014/main" id="{D74ADC37-DBC0-BA51-22B2-7B3AED12BB2C}"/>
              </a:ext>
            </a:extLst>
          </p:cNvPr>
          <p:cNvSpPr txBox="1"/>
          <p:nvPr/>
        </p:nvSpPr>
        <p:spPr>
          <a:xfrm>
            <a:off x="6092103" y="1174789"/>
            <a:ext cx="2593361"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Nunito"/>
              </a:rPr>
              <a:t>FALLING ACTION</a:t>
            </a:r>
          </a:p>
          <a:p>
            <a:pPr marL="285750" indent="-285750">
              <a:buChar char="•"/>
            </a:pPr>
            <a:r>
              <a:rPr lang="en-US">
                <a:solidFill>
                  <a:schemeClr val="tx1"/>
                </a:solidFill>
                <a:latin typeface="Nunito"/>
              </a:rPr>
              <a:t>Animals struggle to come to terms with the new reality </a:t>
            </a:r>
          </a:p>
          <a:p>
            <a:pPr marL="285750" indent="-285750">
              <a:buChar char="•"/>
            </a:pPr>
            <a:r>
              <a:rPr lang="en-US">
                <a:solidFill>
                  <a:schemeClr val="tx1"/>
                </a:solidFill>
                <a:latin typeface="Nunito"/>
              </a:rPr>
              <a:t>They hoped for freedom but ended up under a regime mirroring past oppression.</a:t>
            </a:r>
          </a:p>
          <a:p>
            <a:pPr marL="285750" indent="-285750">
              <a:buChar char="•"/>
            </a:pPr>
            <a:r>
              <a:rPr lang="en-US">
                <a:solidFill>
                  <a:schemeClr val="tx1"/>
                </a:solidFill>
                <a:latin typeface="Nunito"/>
              </a:rPr>
              <a:t>The chapter concludes with pigs openly mingling with humans, symbolizing the animals' ideals betrayed.</a:t>
            </a:r>
          </a:p>
          <a:p>
            <a:br>
              <a:rPr lang="en-US"/>
            </a:br>
            <a:endParaRPr lang="en-US"/>
          </a:p>
          <a:p>
            <a:pPr marL="285750" indent="-285750">
              <a:buChar char="•"/>
            </a:pPr>
            <a:endParaRPr lang="en-US">
              <a:latin typeface="Nunito"/>
            </a:endParaRPr>
          </a:p>
          <a:p>
            <a:pPr marL="285750" indent="-285750">
              <a:buChar char="•"/>
            </a:pPr>
            <a:endParaRPr lang="en-US">
              <a:latin typeface="Nunito"/>
            </a:endParaRPr>
          </a:p>
          <a:p>
            <a:endParaRPr lang="en-US"/>
          </a:p>
        </p:txBody>
      </p:sp>
      <p:sp>
        <p:nvSpPr>
          <p:cNvPr id="8" name="Google Shape;2585;p71">
            <a:extLst>
              <a:ext uri="{FF2B5EF4-FFF2-40B4-BE49-F238E27FC236}">
                <a16:creationId xmlns:a16="http://schemas.microsoft.com/office/drawing/2014/main" id="{54FA8A43-D699-C23C-E04D-9575C4761F32}"/>
              </a:ext>
            </a:extLst>
          </p:cNvPr>
          <p:cNvSpPr/>
          <p:nvPr/>
        </p:nvSpPr>
        <p:spPr>
          <a:xfrm>
            <a:off x="1682709" y="5510346"/>
            <a:ext cx="10155" cy="74726"/>
          </a:xfrm>
          <a:custGeom>
            <a:avLst/>
            <a:gdLst/>
            <a:ahLst/>
            <a:cxnLst/>
            <a:rect l="l" t="t" r="r" b="b"/>
            <a:pathLst>
              <a:path w="466" h="3429" extrusionOk="0">
                <a:moveTo>
                  <a:pt x="233" y="0"/>
                </a:moveTo>
                <a:lnTo>
                  <a:pt x="175" y="58"/>
                </a:lnTo>
                <a:lnTo>
                  <a:pt x="117" y="175"/>
                </a:lnTo>
                <a:lnTo>
                  <a:pt x="59" y="523"/>
                </a:lnTo>
                <a:lnTo>
                  <a:pt x="1" y="1046"/>
                </a:lnTo>
                <a:lnTo>
                  <a:pt x="1" y="1744"/>
                </a:lnTo>
                <a:lnTo>
                  <a:pt x="1" y="2383"/>
                </a:lnTo>
                <a:lnTo>
                  <a:pt x="59" y="2964"/>
                </a:lnTo>
                <a:lnTo>
                  <a:pt x="117" y="3313"/>
                </a:lnTo>
                <a:lnTo>
                  <a:pt x="175" y="3429"/>
                </a:lnTo>
                <a:lnTo>
                  <a:pt x="291" y="3429"/>
                </a:lnTo>
                <a:lnTo>
                  <a:pt x="291" y="3313"/>
                </a:lnTo>
                <a:lnTo>
                  <a:pt x="407" y="2964"/>
                </a:lnTo>
                <a:lnTo>
                  <a:pt x="466" y="2383"/>
                </a:lnTo>
                <a:lnTo>
                  <a:pt x="466" y="1744"/>
                </a:lnTo>
                <a:lnTo>
                  <a:pt x="466" y="1046"/>
                </a:lnTo>
                <a:lnTo>
                  <a:pt x="407" y="523"/>
                </a:lnTo>
                <a:lnTo>
                  <a:pt x="291" y="175"/>
                </a:lnTo>
                <a:lnTo>
                  <a:pt x="291" y="58"/>
                </a:lnTo>
                <a:lnTo>
                  <a:pt x="23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2576;p71">
            <a:extLst>
              <a:ext uri="{FF2B5EF4-FFF2-40B4-BE49-F238E27FC236}">
                <a16:creationId xmlns:a16="http://schemas.microsoft.com/office/drawing/2014/main" id="{4B95418E-BBC9-198C-CDCA-2CCC6CC46FBF}"/>
              </a:ext>
            </a:extLst>
          </p:cNvPr>
          <p:cNvGrpSpPr/>
          <p:nvPr/>
        </p:nvGrpSpPr>
        <p:grpSpPr>
          <a:xfrm>
            <a:off x="1108661" y="3844179"/>
            <a:ext cx="1642521" cy="1296805"/>
            <a:chOff x="1382375" y="2731100"/>
            <a:chExt cx="1884275" cy="1487675"/>
          </a:xfrm>
        </p:grpSpPr>
        <p:sp>
          <p:nvSpPr>
            <p:cNvPr id="10" name="Google Shape;2577;p71">
              <a:extLst>
                <a:ext uri="{FF2B5EF4-FFF2-40B4-BE49-F238E27FC236}">
                  <a16:creationId xmlns:a16="http://schemas.microsoft.com/office/drawing/2014/main" id="{724AF06A-05FF-231A-A286-AE7D9C663DCA}"/>
                </a:ext>
              </a:extLst>
            </p:cNvPr>
            <p:cNvSpPr/>
            <p:nvPr/>
          </p:nvSpPr>
          <p:spPr>
            <a:xfrm>
              <a:off x="1764450" y="3762575"/>
              <a:ext cx="286225" cy="434400"/>
            </a:xfrm>
            <a:custGeom>
              <a:avLst/>
              <a:gdLst/>
              <a:ahLst/>
              <a:cxnLst/>
              <a:rect l="l" t="t" r="r" b="b"/>
              <a:pathLst>
                <a:path w="11449" h="17376" extrusionOk="0">
                  <a:moveTo>
                    <a:pt x="11449" y="0"/>
                  </a:moveTo>
                  <a:lnTo>
                    <a:pt x="1" y="4359"/>
                  </a:lnTo>
                  <a:lnTo>
                    <a:pt x="5173" y="17376"/>
                  </a:lnTo>
                  <a:lnTo>
                    <a:pt x="9822" y="17376"/>
                  </a:lnTo>
                  <a:lnTo>
                    <a:pt x="9705" y="16969"/>
                  </a:lnTo>
                  <a:lnTo>
                    <a:pt x="9705" y="16272"/>
                  </a:lnTo>
                  <a:lnTo>
                    <a:pt x="9822" y="14122"/>
                  </a:lnTo>
                  <a:lnTo>
                    <a:pt x="10054" y="11332"/>
                  </a:lnTo>
                  <a:lnTo>
                    <a:pt x="10403" y="8252"/>
                  </a:lnTo>
                  <a:lnTo>
                    <a:pt x="11100" y="2499"/>
                  </a:lnTo>
                  <a:lnTo>
                    <a:pt x="11449"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578;p71">
              <a:extLst>
                <a:ext uri="{FF2B5EF4-FFF2-40B4-BE49-F238E27FC236}">
                  <a16:creationId xmlns:a16="http://schemas.microsoft.com/office/drawing/2014/main" id="{B2FDB5AC-C7B9-C94B-D7AB-EA0F37F5D0DE}"/>
                </a:ext>
              </a:extLst>
            </p:cNvPr>
            <p:cNvSpPr/>
            <p:nvPr/>
          </p:nvSpPr>
          <p:spPr>
            <a:xfrm>
              <a:off x="2701500" y="3800350"/>
              <a:ext cx="133675" cy="390825"/>
            </a:xfrm>
            <a:custGeom>
              <a:avLst/>
              <a:gdLst/>
              <a:ahLst/>
              <a:cxnLst/>
              <a:rect l="l" t="t" r="r" b="b"/>
              <a:pathLst>
                <a:path w="5347" h="15633" extrusionOk="0">
                  <a:moveTo>
                    <a:pt x="5289" y="0"/>
                  </a:moveTo>
                  <a:lnTo>
                    <a:pt x="1" y="3661"/>
                  </a:lnTo>
                  <a:lnTo>
                    <a:pt x="1453" y="15632"/>
                  </a:lnTo>
                  <a:lnTo>
                    <a:pt x="5347" y="15516"/>
                  </a:lnTo>
                  <a:lnTo>
                    <a:pt x="5231" y="15167"/>
                  </a:lnTo>
                  <a:lnTo>
                    <a:pt x="5172" y="14586"/>
                  </a:lnTo>
                  <a:lnTo>
                    <a:pt x="5114" y="12669"/>
                  </a:lnTo>
                  <a:lnTo>
                    <a:pt x="5114" y="10170"/>
                  </a:lnTo>
                  <a:lnTo>
                    <a:pt x="5114" y="7381"/>
                  </a:lnTo>
                  <a:lnTo>
                    <a:pt x="5231" y="2267"/>
                  </a:lnTo>
                  <a:lnTo>
                    <a:pt x="5289"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579;p71">
              <a:extLst>
                <a:ext uri="{FF2B5EF4-FFF2-40B4-BE49-F238E27FC236}">
                  <a16:creationId xmlns:a16="http://schemas.microsoft.com/office/drawing/2014/main" id="{93AEB81F-F205-EF50-EE99-0CDDD11ADD2C}"/>
                </a:ext>
              </a:extLst>
            </p:cNvPr>
            <p:cNvSpPr/>
            <p:nvPr/>
          </p:nvSpPr>
          <p:spPr>
            <a:xfrm>
              <a:off x="1489875" y="2975175"/>
              <a:ext cx="1776775" cy="1239250"/>
            </a:xfrm>
            <a:custGeom>
              <a:avLst/>
              <a:gdLst/>
              <a:ahLst/>
              <a:cxnLst/>
              <a:rect l="l" t="t" r="r" b="b"/>
              <a:pathLst>
                <a:path w="71071" h="49570" extrusionOk="0">
                  <a:moveTo>
                    <a:pt x="46838" y="0"/>
                  </a:moveTo>
                  <a:lnTo>
                    <a:pt x="45734" y="58"/>
                  </a:lnTo>
                  <a:lnTo>
                    <a:pt x="45328" y="116"/>
                  </a:lnTo>
                  <a:lnTo>
                    <a:pt x="41434" y="581"/>
                  </a:lnTo>
                  <a:lnTo>
                    <a:pt x="37192" y="1162"/>
                  </a:lnTo>
                  <a:lnTo>
                    <a:pt x="32776" y="1801"/>
                  </a:lnTo>
                  <a:lnTo>
                    <a:pt x="28417" y="2499"/>
                  </a:lnTo>
                  <a:lnTo>
                    <a:pt x="20805" y="3777"/>
                  </a:lnTo>
                  <a:lnTo>
                    <a:pt x="15865" y="4649"/>
                  </a:lnTo>
                  <a:lnTo>
                    <a:pt x="14238" y="4940"/>
                  </a:lnTo>
                  <a:lnTo>
                    <a:pt x="13192" y="5114"/>
                  </a:lnTo>
                  <a:lnTo>
                    <a:pt x="12030" y="5404"/>
                  </a:lnTo>
                  <a:lnTo>
                    <a:pt x="10751" y="5811"/>
                  </a:lnTo>
                  <a:lnTo>
                    <a:pt x="9473" y="6276"/>
                  </a:lnTo>
                  <a:lnTo>
                    <a:pt x="8194" y="6915"/>
                  </a:lnTo>
                  <a:lnTo>
                    <a:pt x="7555" y="7322"/>
                  </a:lnTo>
                  <a:lnTo>
                    <a:pt x="6916" y="7729"/>
                  </a:lnTo>
                  <a:lnTo>
                    <a:pt x="6277" y="8194"/>
                  </a:lnTo>
                  <a:lnTo>
                    <a:pt x="5638" y="8717"/>
                  </a:lnTo>
                  <a:lnTo>
                    <a:pt x="4998" y="9298"/>
                  </a:lnTo>
                  <a:lnTo>
                    <a:pt x="4417" y="9879"/>
                  </a:lnTo>
                  <a:lnTo>
                    <a:pt x="3836" y="10576"/>
                  </a:lnTo>
                  <a:lnTo>
                    <a:pt x="3313" y="11332"/>
                  </a:lnTo>
                  <a:lnTo>
                    <a:pt x="2790" y="12087"/>
                  </a:lnTo>
                  <a:lnTo>
                    <a:pt x="2325" y="12959"/>
                  </a:lnTo>
                  <a:lnTo>
                    <a:pt x="1860" y="13889"/>
                  </a:lnTo>
                  <a:lnTo>
                    <a:pt x="1454" y="14877"/>
                  </a:lnTo>
                  <a:lnTo>
                    <a:pt x="1105" y="15981"/>
                  </a:lnTo>
                  <a:lnTo>
                    <a:pt x="756" y="17085"/>
                  </a:lnTo>
                  <a:lnTo>
                    <a:pt x="524" y="18305"/>
                  </a:lnTo>
                  <a:lnTo>
                    <a:pt x="291" y="19642"/>
                  </a:lnTo>
                  <a:lnTo>
                    <a:pt x="117" y="21036"/>
                  </a:lnTo>
                  <a:lnTo>
                    <a:pt x="1" y="22489"/>
                  </a:lnTo>
                  <a:lnTo>
                    <a:pt x="1" y="24000"/>
                  </a:lnTo>
                  <a:lnTo>
                    <a:pt x="1" y="25453"/>
                  </a:lnTo>
                  <a:lnTo>
                    <a:pt x="117" y="26906"/>
                  </a:lnTo>
                  <a:lnTo>
                    <a:pt x="233" y="28300"/>
                  </a:lnTo>
                  <a:lnTo>
                    <a:pt x="466" y="29695"/>
                  </a:lnTo>
                  <a:lnTo>
                    <a:pt x="698" y="31032"/>
                  </a:lnTo>
                  <a:lnTo>
                    <a:pt x="989" y="32310"/>
                  </a:lnTo>
                  <a:lnTo>
                    <a:pt x="1337" y="33530"/>
                  </a:lnTo>
                  <a:lnTo>
                    <a:pt x="1686" y="34751"/>
                  </a:lnTo>
                  <a:lnTo>
                    <a:pt x="2093" y="35971"/>
                  </a:lnTo>
                  <a:lnTo>
                    <a:pt x="2500" y="37075"/>
                  </a:lnTo>
                  <a:lnTo>
                    <a:pt x="2964" y="38179"/>
                  </a:lnTo>
                  <a:lnTo>
                    <a:pt x="3894" y="40213"/>
                  </a:lnTo>
                  <a:lnTo>
                    <a:pt x="4882" y="42131"/>
                  </a:lnTo>
                  <a:lnTo>
                    <a:pt x="5870" y="43816"/>
                  </a:lnTo>
                  <a:lnTo>
                    <a:pt x="6858" y="45269"/>
                  </a:lnTo>
                  <a:lnTo>
                    <a:pt x="7788" y="46547"/>
                  </a:lnTo>
                  <a:lnTo>
                    <a:pt x="8601" y="47651"/>
                  </a:lnTo>
                  <a:lnTo>
                    <a:pt x="9299" y="48465"/>
                  </a:lnTo>
                  <a:lnTo>
                    <a:pt x="9822" y="49104"/>
                  </a:lnTo>
                  <a:lnTo>
                    <a:pt x="10286" y="49569"/>
                  </a:lnTo>
                  <a:lnTo>
                    <a:pt x="14180" y="48988"/>
                  </a:lnTo>
                  <a:lnTo>
                    <a:pt x="14064" y="48523"/>
                  </a:lnTo>
                  <a:lnTo>
                    <a:pt x="14006" y="48000"/>
                  </a:lnTo>
                  <a:lnTo>
                    <a:pt x="13889" y="47361"/>
                  </a:lnTo>
                  <a:lnTo>
                    <a:pt x="13831" y="46664"/>
                  </a:lnTo>
                  <a:lnTo>
                    <a:pt x="13889" y="45908"/>
                  </a:lnTo>
                  <a:lnTo>
                    <a:pt x="13947" y="45153"/>
                  </a:lnTo>
                  <a:lnTo>
                    <a:pt x="14064" y="44746"/>
                  </a:lnTo>
                  <a:lnTo>
                    <a:pt x="14180" y="44455"/>
                  </a:lnTo>
                  <a:lnTo>
                    <a:pt x="14703" y="43061"/>
                  </a:lnTo>
                  <a:lnTo>
                    <a:pt x="15110" y="41724"/>
                  </a:lnTo>
                  <a:lnTo>
                    <a:pt x="15516" y="40329"/>
                  </a:lnTo>
                  <a:lnTo>
                    <a:pt x="16388" y="40678"/>
                  </a:lnTo>
                  <a:lnTo>
                    <a:pt x="17318" y="41027"/>
                  </a:lnTo>
                  <a:lnTo>
                    <a:pt x="19294" y="41666"/>
                  </a:lnTo>
                  <a:lnTo>
                    <a:pt x="21328" y="42189"/>
                  </a:lnTo>
                  <a:lnTo>
                    <a:pt x="23420" y="42654"/>
                  </a:lnTo>
                  <a:lnTo>
                    <a:pt x="25570" y="43003"/>
                  </a:lnTo>
                  <a:lnTo>
                    <a:pt x="27662" y="43235"/>
                  </a:lnTo>
                  <a:lnTo>
                    <a:pt x="29754" y="43467"/>
                  </a:lnTo>
                  <a:lnTo>
                    <a:pt x="31730" y="43584"/>
                  </a:lnTo>
                  <a:lnTo>
                    <a:pt x="33589" y="43700"/>
                  </a:lnTo>
                  <a:lnTo>
                    <a:pt x="35332" y="43758"/>
                  </a:lnTo>
                  <a:lnTo>
                    <a:pt x="38238" y="43758"/>
                  </a:lnTo>
                  <a:lnTo>
                    <a:pt x="40156" y="43700"/>
                  </a:lnTo>
                  <a:lnTo>
                    <a:pt x="40853" y="43700"/>
                  </a:lnTo>
                  <a:lnTo>
                    <a:pt x="45328" y="48988"/>
                  </a:lnTo>
                  <a:lnTo>
                    <a:pt x="48756" y="48988"/>
                  </a:lnTo>
                  <a:lnTo>
                    <a:pt x="49221" y="47128"/>
                  </a:lnTo>
                  <a:lnTo>
                    <a:pt x="49744" y="45095"/>
                  </a:lnTo>
                  <a:lnTo>
                    <a:pt x="50441" y="42712"/>
                  </a:lnTo>
                  <a:lnTo>
                    <a:pt x="51197" y="40213"/>
                  </a:lnTo>
                  <a:lnTo>
                    <a:pt x="52068" y="37773"/>
                  </a:lnTo>
                  <a:lnTo>
                    <a:pt x="52475" y="36668"/>
                  </a:lnTo>
                  <a:lnTo>
                    <a:pt x="52940" y="35622"/>
                  </a:lnTo>
                  <a:lnTo>
                    <a:pt x="53347" y="34809"/>
                  </a:lnTo>
                  <a:lnTo>
                    <a:pt x="53754" y="34111"/>
                  </a:lnTo>
                  <a:lnTo>
                    <a:pt x="54219" y="33530"/>
                  </a:lnTo>
                  <a:lnTo>
                    <a:pt x="54858" y="33007"/>
                  </a:lnTo>
                  <a:lnTo>
                    <a:pt x="55555" y="32484"/>
                  </a:lnTo>
                  <a:lnTo>
                    <a:pt x="56369" y="31961"/>
                  </a:lnTo>
                  <a:lnTo>
                    <a:pt x="57240" y="31438"/>
                  </a:lnTo>
                  <a:lnTo>
                    <a:pt x="58170" y="30973"/>
                  </a:lnTo>
                  <a:lnTo>
                    <a:pt x="60204" y="30044"/>
                  </a:lnTo>
                  <a:lnTo>
                    <a:pt x="62296" y="29172"/>
                  </a:lnTo>
                  <a:lnTo>
                    <a:pt x="64388" y="28358"/>
                  </a:lnTo>
                  <a:lnTo>
                    <a:pt x="66364" y="27545"/>
                  </a:lnTo>
                  <a:lnTo>
                    <a:pt x="68107" y="26789"/>
                  </a:lnTo>
                  <a:lnTo>
                    <a:pt x="68572" y="26499"/>
                  </a:lnTo>
                  <a:lnTo>
                    <a:pt x="69211" y="25976"/>
                  </a:lnTo>
                  <a:lnTo>
                    <a:pt x="69734" y="25453"/>
                  </a:lnTo>
                  <a:lnTo>
                    <a:pt x="70141" y="24814"/>
                  </a:lnTo>
                  <a:lnTo>
                    <a:pt x="70432" y="24116"/>
                  </a:lnTo>
                  <a:lnTo>
                    <a:pt x="70722" y="23419"/>
                  </a:lnTo>
                  <a:lnTo>
                    <a:pt x="70897" y="22664"/>
                  </a:lnTo>
                  <a:lnTo>
                    <a:pt x="71013" y="21908"/>
                  </a:lnTo>
                  <a:lnTo>
                    <a:pt x="71071" y="21153"/>
                  </a:lnTo>
                  <a:lnTo>
                    <a:pt x="71071" y="20397"/>
                  </a:lnTo>
                  <a:lnTo>
                    <a:pt x="71071" y="19700"/>
                  </a:lnTo>
                  <a:lnTo>
                    <a:pt x="70897" y="18421"/>
                  </a:lnTo>
                  <a:lnTo>
                    <a:pt x="70722" y="17375"/>
                  </a:lnTo>
                  <a:lnTo>
                    <a:pt x="70548" y="16736"/>
                  </a:lnTo>
                  <a:lnTo>
                    <a:pt x="70315" y="16387"/>
                  </a:lnTo>
                  <a:lnTo>
                    <a:pt x="70025" y="16097"/>
                  </a:lnTo>
                  <a:lnTo>
                    <a:pt x="69618" y="15806"/>
                  </a:lnTo>
                  <a:lnTo>
                    <a:pt x="69153" y="15516"/>
                  </a:lnTo>
                  <a:lnTo>
                    <a:pt x="68398" y="15167"/>
                  </a:lnTo>
                  <a:lnTo>
                    <a:pt x="67700" y="14935"/>
                  </a:lnTo>
                  <a:lnTo>
                    <a:pt x="67003" y="14702"/>
                  </a:lnTo>
                  <a:lnTo>
                    <a:pt x="66538" y="14354"/>
                  </a:lnTo>
                  <a:lnTo>
                    <a:pt x="66073" y="14005"/>
                  </a:lnTo>
                  <a:lnTo>
                    <a:pt x="65783" y="13656"/>
                  </a:lnTo>
                  <a:lnTo>
                    <a:pt x="65492" y="13366"/>
                  </a:lnTo>
                  <a:lnTo>
                    <a:pt x="65027" y="12610"/>
                  </a:lnTo>
                  <a:lnTo>
                    <a:pt x="64504" y="11739"/>
                  </a:lnTo>
                  <a:lnTo>
                    <a:pt x="63923" y="10634"/>
                  </a:lnTo>
                  <a:lnTo>
                    <a:pt x="63052" y="9240"/>
                  </a:lnTo>
                  <a:lnTo>
                    <a:pt x="62470" y="8426"/>
                  </a:lnTo>
                  <a:lnTo>
                    <a:pt x="61773" y="7496"/>
                  </a:lnTo>
                  <a:lnTo>
                    <a:pt x="60960" y="6450"/>
                  </a:lnTo>
                  <a:lnTo>
                    <a:pt x="59972" y="5288"/>
                  </a:lnTo>
                  <a:lnTo>
                    <a:pt x="59391" y="4649"/>
                  </a:lnTo>
                  <a:lnTo>
                    <a:pt x="58868" y="4126"/>
                  </a:lnTo>
                  <a:lnTo>
                    <a:pt x="58286" y="3603"/>
                  </a:lnTo>
                  <a:lnTo>
                    <a:pt x="57647" y="3138"/>
                  </a:lnTo>
                  <a:lnTo>
                    <a:pt x="57066" y="2731"/>
                  </a:lnTo>
                  <a:lnTo>
                    <a:pt x="56485" y="2324"/>
                  </a:lnTo>
                  <a:lnTo>
                    <a:pt x="55265" y="1685"/>
                  </a:lnTo>
                  <a:lnTo>
                    <a:pt x="54044" y="1162"/>
                  </a:lnTo>
                  <a:lnTo>
                    <a:pt x="52824" y="697"/>
                  </a:lnTo>
                  <a:lnTo>
                    <a:pt x="51604" y="407"/>
                  </a:lnTo>
                  <a:lnTo>
                    <a:pt x="50499" y="232"/>
                  </a:lnTo>
                  <a:lnTo>
                    <a:pt x="49453" y="58"/>
                  </a:lnTo>
                  <a:lnTo>
                    <a:pt x="48466"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580;p71">
              <a:extLst>
                <a:ext uri="{FF2B5EF4-FFF2-40B4-BE49-F238E27FC236}">
                  <a16:creationId xmlns:a16="http://schemas.microsoft.com/office/drawing/2014/main" id="{DC31D0B0-B7DA-B7F9-BDF3-F28CC8E58DA6}"/>
                </a:ext>
              </a:extLst>
            </p:cNvPr>
            <p:cNvSpPr/>
            <p:nvPr/>
          </p:nvSpPr>
          <p:spPr>
            <a:xfrm>
              <a:off x="2700050" y="2731100"/>
              <a:ext cx="274600" cy="360300"/>
            </a:xfrm>
            <a:custGeom>
              <a:avLst/>
              <a:gdLst/>
              <a:ahLst/>
              <a:cxnLst/>
              <a:rect l="l" t="t" r="r" b="b"/>
              <a:pathLst>
                <a:path w="10984" h="14412" extrusionOk="0">
                  <a:moveTo>
                    <a:pt x="7729" y="0"/>
                  </a:moveTo>
                  <a:lnTo>
                    <a:pt x="7555" y="58"/>
                  </a:lnTo>
                  <a:lnTo>
                    <a:pt x="6916" y="349"/>
                  </a:lnTo>
                  <a:lnTo>
                    <a:pt x="6509" y="581"/>
                  </a:lnTo>
                  <a:lnTo>
                    <a:pt x="5986" y="872"/>
                  </a:lnTo>
                  <a:lnTo>
                    <a:pt x="5463" y="1279"/>
                  </a:lnTo>
                  <a:lnTo>
                    <a:pt x="4882" y="1802"/>
                  </a:lnTo>
                  <a:lnTo>
                    <a:pt x="4243" y="2383"/>
                  </a:lnTo>
                  <a:lnTo>
                    <a:pt x="3603" y="3080"/>
                  </a:lnTo>
                  <a:lnTo>
                    <a:pt x="2964" y="3952"/>
                  </a:lnTo>
                  <a:lnTo>
                    <a:pt x="2325" y="4940"/>
                  </a:lnTo>
                  <a:lnTo>
                    <a:pt x="1744" y="6102"/>
                  </a:lnTo>
                  <a:lnTo>
                    <a:pt x="1105" y="7380"/>
                  </a:lnTo>
                  <a:lnTo>
                    <a:pt x="523" y="8833"/>
                  </a:lnTo>
                  <a:lnTo>
                    <a:pt x="0" y="10460"/>
                  </a:lnTo>
                  <a:lnTo>
                    <a:pt x="10519" y="14412"/>
                  </a:lnTo>
                  <a:lnTo>
                    <a:pt x="10984" y="14412"/>
                  </a:lnTo>
                  <a:lnTo>
                    <a:pt x="10693" y="12494"/>
                  </a:lnTo>
                  <a:lnTo>
                    <a:pt x="10344" y="10460"/>
                  </a:lnTo>
                  <a:lnTo>
                    <a:pt x="9938" y="8078"/>
                  </a:lnTo>
                  <a:lnTo>
                    <a:pt x="9473" y="5637"/>
                  </a:lnTo>
                  <a:lnTo>
                    <a:pt x="8892" y="3255"/>
                  </a:lnTo>
                  <a:lnTo>
                    <a:pt x="8601" y="2209"/>
                  </a:lnTo>
                  <a:lnTo>
                    <a:pt x="8310" y="1337"/>
                  </a:lnTo>
                  <a:lnTo>
                    <a:pt x="8020" y="581"/>
                  </a:lnTo>
                  <a:lnTo>
                    <a:pt x="7729"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581;p71">
              <a:extLst>
                <a:ext uri="{FF2B5EF4-FFF2-40B4-BE49-F238E27FC236}">
                  <a16:creationId xmlns:a16="http://schemas.microsoft.com/office/drawing/2014/main" id="{21A5DCFA-4624-1723-3184-EC8208249B16}"/>
                </a:ext>
              </a:extLst>
            </p:cNvPr>
            <p:cNvSpPr/>
            <p:nvPr/>
          </p:nvSpPr>
          <p:spPr>
            <a:xfrm>
              <a:off x="2700050" y="2731100"/>
              <a:ext cx="274600" cy="360300"/>
            </a:xfrm>
            <a:custGeom>
              <a:avLst/>
              <a:gdLst/>
              <a:ahLst/>
              <a:cxnLst/>
              <a:rect l="l" t="t" r="r" b="b"/>
              <a:pathLst>
                <a:path w="10984" h="14412" fill="none" extrusionOk="0">
                  <a:moveTo>
                    <a:pt x="10519" y="14412"/>
                  </a:moveTo>
                  <a:lnTo>
                    <a:pt x="0" y="10460"/>
                  </a:lnTo>
                  <a:lnTo>
                    <a:pt x="0" y="10460"/>
                  </a:lnTo>
                  <a:lnTo>
                    <a:pt x="523" y="8833"/>
                  </a:lnTo>
                  <a:lnTo>
                    <a:pt x="1105" y="7380"/>
                  </a:lnTo>
                  <a:lnTo>
                    <a:pt x="1744" y="6102"/>
                  </a:lnTo>
                  <a:lnTo>
                    <a:pt x="2325" y="4940"/>
                  </a:lnTo>
                  <a:lnTo>
                    <a:pt x="2964" y="3952"/>
                  </a:lnTo>
                  <a:lnTo>
                    <a:pt x="3603" y="3080"/>
                  </a:lnTo>
                  <a:lnTo>
                    <a:pt x="4243" y="2383"/>
                  </a:lnTo>
                  <a:lnTo>
                    <a:pt x="4882" y="1802"/>
                  </a:lnTo>
                  <a:lnTo>
                    <a:pt x="5463" y="1279"/>
                  </a:lnTo>
                  <a:lnTo>
                    <a:pt x="5986" y="872"/>
                  </a:lnTo>
                  <a:lnTo>
                    <a:pt x="6509" y="581"/>
                  </a:lnTo>
                  <a:lnTo>
                    <a:pt x="6916" y="349"/>
                  </a:lnTo>
                  <a:lnTo>
                    <a:pt x="7555" y="58"/>
                  </a:lnTo>
                  <a:lnTo>
                    <a:pt x="7729" y="0"/>
                  </a:lnTo>
                  <a:lnTo>
                    <a:pt x="7729" y="0"/>
                  </a:lnTo>
                  <a:lnTo>
                    <a:pt x="8020" y="581"/>
                  </a:lnTo>
                  <a:lnTo>
                    <a:pt x="8310" y="1337"/>
                  </a:lnTo>
                  <a:lnTo>
                    <a:pt x="8601" y="2209"/>
                  </a:lnTo>
                  <a:lnTo>
                    <a:pt x="8892" y="3255"/>
                  </a:lnTo>
                  <a:lnTo>
                    <a:pt x="9473" y="5637"/>
                  </a:lnTo>
                  <a:lnTo>
                    <a:pt x="9938" y="8078"/>
                  </a:lnTo>
                  <a:lnTo>
                    <a:pt x="10344" y="10460"/>
                  </a:lnTo>
                  <a:lnTo>
                    <a:pt x="10693" y="12494"/>
                  </a:lnTo>
                  <a:lnTo>
                    <a:pt x="10984" y="1441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582;p71">
              <a:extLst>
                <a:ext uri="{FF2B5EF4-FFF2-40B4-BE49-F238E27FC236}">
                  <a16:creationId xmlns:a16="http://schemas.microsoft.com/office/drawing/2014/main" id="{D04694D4-9EDF-DECC-6425-C3ADB1EAB2F3}"/>
                </a:ext>
              </a:extLst>
            </p:cNvPr>
            <p:cNvSpPr/>
            <p:nvPr/>
          </p:nvSpPr>
          <p:spPr>
            <a:xfrm>
              <a:off x="2284550" y="2822625"/>
              <a:ext cx="463475" cy="560800"/>
            </a:xfrm>
            <a:custGeom>
              <a:avLst/>
              <a:gdLst/>
              <a:ahLst/>
              <a:cxnLst/>
              <a:rect l="l" t="t" r="r" b="b"/>
              <a:pathLst>
                <a:path w="18539" h="22432" extrusionOk="0">
                  <a:moveTo>
                    <a:pt x="2093" y="0"/>
                  </a:moveTo>
                  <a:lnTo>
                    <a:pt x="1918" y="117"/>
                  </a:lnTo>
                  <a:lnTo>
                    <a:pt x="1686" y="407"/>
                  </a:lnTo>
                  <a:lnTo>
                    <a:pt x="1453" y="930"/>
                  </a:lnTo>
                  <a:lnTo>
                    <a:pt x="1221" y="1744"/>
                  </a:lnTo>
                  <a:lnTo>
                    <a:pt x="1047" y="3022"/>
                  </a:lnTo>
                  <a:lnTo>
                    <a:pt x="989" y="4765"/>
                  </a:lnTo>
                  <a:lnTo>
                    <a:pt x="930" y="5753"/>
                  </a:lnTo>
                  <a:lnTo>
                    <a:pt x="814" y="6625"/>
                  </a:lnTo>
                  <a:lnTo>
                    <a:pt x="582" y="8194"/>
                  </a:lnTo>
                  <a:lnTo>
                    <a:pt x="233" y="9531"/>
                  </a:lnTo>
                  <a:lnTo>
                    <a:pt x="59" y="10809"/>
                  </a:lnTo>
                  <a:lnTo>
                    <a:pt x="1" y="11448"/>
                  </a:lnTo>
                  <a:lnTo>
                    <a:pt x="1" y="12029"/>
                  </a:lnTo>
                  <a:lnTo>
                    <a:pt x="59" y="12727"/>
                  </a:lnTo>
                  <a:lnTo>
                    <a:pt x="175" y="13424"/>
                  </a:lnTo>
                  <a:lnTo>
                    <a:pt x="466" y="14180"/>
                  </a:lnTo>
                  <a:lnTo>
                    <a:pt x="814" y="14993"/>
                  </a:lnTo>
                  <a:lnTo>
                    <a:pt x="1279" y="15865"/>
                  </a:lnTo>
                  <a:lnTo>
                    <a:pt x="1860" y="16795"/>
                  </a:lnTo>
                  <a:lnTo>
                    <a:pt x="2499" y="17782"/>
                  </a:lnTo>
                  <a:lnTo>
                    <a:pt x="3197" y="18596"/>
                  </a:lnTo>
                  <a:lnTo>
                    <a:pt x="3836" y="19351"/>
                  </a:lnTo>
                  <a:lnTo>
                    <a:pt x="4475" y="19991"/>
                  </a:lnTo>
                  <a:lnTo>
                    <a:pt x="5114" y="20514"/>
                  </a:lnTo>
                  <a:lnTo>
                    <a:pt x="5754" y="20979"/>
                  </a:lnTo>
                  <a:lnTo>
                    <a:pt x="6335" y="21327"/>
                  </a:lnTo>
                  <a:lnTo>
                    <a:pt x="6858" y="21676"/>
                  </a:lnTo>
                  <a:lnTo>
                    <a:pt x="7381" y="21908"/>
                  </a:lnTo>
                  <a:lnTo>
                    <a:pt x="7846" y="22083"/>
                  </a:lnTo>
                  <a:lnTo>
                    <a:pt x="8601" y="22315"/>
                  </a:lnTo>
                  <a:lnTo>
                    <a:pt x="9066" y="22431"/>
                  </a:lnTo>
                  <a:lnTo>
                    <a:pt x="9240" y="22431"/>
                  </a:lnTo>
                  <a:lnTo>
                    <a:pt x="18538" y="12727"/>
                  </a:lnTo>
                  <a:lnTo>
                    <a:pt x="18306" y="12320"/>
                  </a:lnTo>
                  <a:lnTo>
                    <a:pt x="17608" y="11216"/>
                  </a:lnTo>
                  <a:lnTo>
                    <a:pt x="17085" y="10402"/>
                  </a:lnTo>
                  <a:lnTo>
                    <a:pt x="16388" y="9531"/>
                  </a:lnTo>
                  <a:lnTo>
                    <a:pt x="15633" y="8601"/>
                  </a:lnTo>
                  <a:lnTo>
                    <a:pt x="14703" y="7555"/>
                  </a:lnTo>
                  <a:lnTo>
                    <a:pt x="13657" y="6509"/>
                  </a:lnTo>
                  <a:lnTo>
                    <a:pt x="12495" y="5463"/>
                  </a:lnTo>
                  <a:lnTo>
                    <a:pt x="11158" y="4417"/>
                  </a:lnTo>
                  <a:lnTo>
                    <a:pt x="9647" y="3371"/>
                  </a:lnTo>
                  <a:lnTo>
                    <a:pt x="8020" y="2383"/>
                  </a:lnTo>
                  <a:lnTo>
                    <a:pt x="7206" y="1918"/>
                  </a:lnTo>
                  <a:lnTo>
                    <a:pt x="6277" y="1511"/>
                  </a:lnTo>
                  <a:lnTo>
                    <a:pt x="5347" y="1104"/>
                  </a:lnTo>
                  <a:lnTo>
                    <a:pt x="4359" y="698"/>
                  </a:lnTo>
                  <a:lnTo>
                    <a:pt x="3371" y="349"/>
                  </a:lnTo>
                  <a:lnTo>
                    <a:pt x="2267" y="58"/>
                  </a:lnTo>
                  <a:lnTo>
                    <a:pt x="2209"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583;p71">
              <a:extLst>
                <a:ext uri="{FF2B5EF4-FFF2-40B4-BE49-F238E27FC236}">
                  <a16:creationId xmlns:a16="http://schemas.microsoft.com/office/drawing/2014/main" id="{D4387199-2B25-575E-BAE5-24D6E87A356C}"/>
                </a:ext>
              </a:extLst>
            </p:cNvPr>
            <p:cNvSpPr/>
            <p:nvPr/>
          </p:nvSpPr>
          <p:spPr>
            <a:xfrm>
              <a:off x="2342675" y="2895250"/>
              <a:ext cx="292025" cy="406825"/>
            </a:xfrm>
            <a:custGeom>
              <a:avLst/>
              <a:gdLst/>
              <a:ahLst/>
              <a:cxnLst/>
              <a:rect l="l" t="t" r="r" b="b"/>
              <a:pathLst>
                <a:path w="11681" h="16273" extrusionOk="0">
                  <a:moveTo>
                    <a:pt x="697" y="1"/>
                  </a:moveTo>
                  <a:lnTo>
                    <a:pt x="465" y="59"/>
                  </a:lnTo>
                  <a:lnTo>
                    <a:pt x="233" y="233"/>
                  </a:lnTo>
                  <a:lnTo>
                    <a:pt x="174" y="408"/>
                  </a:lnTo>
                  <a:lnTo>
                    <a:pt x="174" y="524"/>
                  </a:lnTo>
                  <a:lnTo>
                    <a:pt x="0" y="7091"/>
                  </a:lnTo>
                  <a:lnTo>
                    <a:pt x="0" y="8195"/>
                  </a:lnTo>
                  <a:lnTo>
                    <a:pt x="58" y="9299"/>
                  </a:lnTo>
                  <a:lnTo>
                    <a:pt x="116" y="9822"/>
                  </a:lnTo>
                  <a:lnTo>
                    <a:pt x="233" y="10403"/>
                  </a:lnTo>
                  <a:lnTo>
                    <a:pt x="349" y="10926"/>
                  </a:lnTo>
                  <a:lnTo>
                    <a:pt x="581" y="11391"/>
                  </a:lnTo>
                  <a:lnTo>
                    <a:pt x="814" y="11914"/>
                  </a:lnTo>
                  <a:lnTo>
                    <a:pt x="1162" y="12379"/>
                  </a:lnTo>
                  <a:lnTo>
                    <a:pt x="1511" y="12785"/>
                  </a:lnTo>
                  <a:lnTo>
                    <a:pt x="1860" y="13192"/>
                  </a:lnTo>
                  <a:lnTo>
                    <a:pt x="2731" y="13948"/>
                  </a:lnTo>
                  <a:lnTo>
                    <a:pt x="3603" y="14645"/>
                  </a:lnTo>
                  <a:lnTo>
                    <a:pt x="4242" y="15052"/>
                  </a:lnTo>
                  <a:lnTo>
                    <a:pt x="4881" y="15459"/>
                  </a:lnTo>
                  <a:lnTo>
                    <a:pt x="5521" y="15807"/>
                  </a:lnTo>
                  <a:lnTo>
                    <a:pt x="6218" y="16098"/>
                  </a:lnTo>
                  <a:lnTo>
                    <a:pt x="6915" y="16214"/>
                  </a:lnTo>
                  <a:lnTo>
                    <a:pt x="7264" y="16272"/>
                  </a:lnTo>
                  <a:lnTo>
                    <a:pt x="7671" y="16272"/>
                  </a:lnTo>
                  <a:lnTo>
                    <a:pt x="8019" y="16214"/>
                  </a:lnTo>
                  <a:lnTo>
                    <a:pt x="8368" y="16156"/>
                  </a:lnTo>
                  <a:lnTo>
                    <a:pt x="8717" y="16040"/>
                  </a:lnTo>
                  <a:lnTo>
                    <a:pt x="9065" y="15865"/>
                  </a:lnTo>
                  <a:lnTo>
                    <a:pt x="9356" y="15633"/>
                  </a:lnTo>
                  <a:lnTo>
                    <a:pt x="9705" y="15400"/>
                  </a:lnTo>
                  <a:lnTo>
                    <a:pt x="10286" y="14936"/>
                  </a:lnTo>
                  <a:lnTo>
                    <a:pt x="10867" y="14529"/>
                  </a:lnTo>
                  <a:lnTo>
                    <a:pt x="11274" y="14180"/>
                  </a:lnTo>
                  <a:lnTo>
                    <a:pt x="11564" y="13890"/>
                  </a:lnTo>
                  <a:lnTo>
                    <a:pt x="11680" y="13599"/>
                  </a:lnTo>
                  <a:lnTo>
                    <a:pt x="11680" y="13250"/>
                  </a:lnTo>
                  <a:lnTo>
                    <a:pt x="11506" y="12902"/>
                  </a:lnTo>
                  <a:lnTo>
                    <a:pt x="11274" y="12437"/>
                  </a:lnTo>
                  <a:lnTo>
                    <a:pt x="10925" y="11914"/>
                  </a:lnTo>
                  <a:lnTo>
                    <a:pt x="10228" y="10693"/>
                  </a:lnTo>
                  <a:lnTo>
                    <a:pt x="9647" y="9473"/>
                  </a:lnTo>
                  <a:lnTo>
                    <a:pt x="9007" y="8253"/>
                  </a:lnTo>
                  <a:lnTo>
                    <a:pt x="8659" y="7672"/>
                  </a:lnTo>
                  <a:lnTo>
                    <a:pt x="8252" y="7091"/>
                  </a:lnTo>
                  <a:lnTo>
                    <a:pt x="7496" y="6044"/>
                  </a:lnTo>
                  <a:lnTo>
                    <a:pt x="6741" y="5057"/>
                  </a:lnTo>
                  <a:lnTo>
                    <a:pt x="5869" y="4127"/>
                  </a:lnTo>
                  <a:lnTo>
                    <a:pt x="4940" y="3197"/>
                  </a:lnTo>
                  <a:lnTo>
                    <a:pt x="4010" y="2383"/>
                  </a:lnTo>
                  <a:lnTo>
                    <a:pt x="3022" y="1570"/>
                  </a:lnTo>
                  <a:lnTo>
                    <a:pt x="2034" y="814"/>
                  </a:lnTo>
                  <a:lnTo>
                    <a:pt x="930" y="117"/>
                  </a:lnTo>
                  <a:lnTo>
                    <a:pt x="814" y="59"/>
                  </a:lnTo>
                  <a:lnTo>
                    <a:pt x="697"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584;p71">
              <a:extLst>
                <a:ext uri="{FF2B5EF4-FFF2-40B4-BE49-F238E27FC236}">
                  <a16:creationId xmlns:a16="http://schemas.microsoft.com/office/drawing/2014/main" id="{D0B9CB86-7EE8-7C1A-AC70-3BDFCDF2EE4C}"/>
                </a:ext>
              </a:extLst>
            </p:cNvPr>
            <p:cNvSpPr/>
            <p:nvPr/>
          </p:nvSpPr>
          <p:spPr>
            <a:xfrm>
              <a:off x="3195450" y="3363050"/>
              <a:ext cx="71200" cy="274600"/>
            </a:xfrm>
            <a:custGeom>
              <a:avLst/>
              <a:gdLst/>
              <a:ahLst/>
              <a:cxnLst/>
              <a:rect l="l" t="t" r="r" b="b"/>
              <a:pathLst>
                <a:path w="2848" h="10984" extrusionOk="0">
                  <a:moveTo>
                    <a:pt x="930" y="1"/>
                  </a:moveTo>
                  <a:lnTo>
                    <a:pt x="640" y="1047"/>
                  </a:lnTo>
                  <a:lnTo>
                    <a:pt x="349" y="2325"/>
                  </a:lnTo>
                  <a:lnTo>
                    <a:pt x="175" y="3720"/>
                  </a:lnTo>
                  <a:lnTo>
                    <a:pt x="59" y="5289"/>
                  </a:lnTo>
                  <a:lnTo>
                    <a:pt x="0" y="6974"/>
                  </a:lnTo>
                  <a:lnTo>
                    <a:pt x="59" y="8485"/>
                  </a:lnTo>
                  <a:lnTo>
                    <a:pt x="175" y="9880"/>
                  </a:lnTo>
                  <a:lnTo>
                    <a:pt x="349" y="10984"/>
                  </a:lnTo>
                  <a:lnTo>
                    <a:pt x="988" y="10461"/>
                  </a:lnTo>
                  <a:lnTo>
                    <a:pt x="1511" y="9938"/>
                  </a:lnTo>
                  <a:lnTo>
                    <a:pt x="1918" y="9299"/>
                  </a:lnTo>
                  <a:lnTo>
                    <a:pt x="2209" y="8601"/>
                  </a:lnTo>
                  <a:lnTo>
                    <a:pt x="2499" y="7904"/>
                  </a:lnTo>
                  <a:lnTo>
                    <a:pt x="2674" y="7149"/>
                  </a:lnTo>
                  <a:lnTo>
                    <a:pt x="2790" y="6393"/>
                  </a:lnTo>
                  <a:lnTo>
                    <a:pt x="2848" y="5638"/>
                  </a:lnTo>
                  <a:lnTo>
                    <a:pt x="2848" y="4882"/>
                  </a:lnTo>
                  <a:lnTo>
                    <a:pt x="2848" y="4185"/>
                  </a:lnTo>
                  <a:lnTo>
                    <a:pt x="2674" y="2906"/>
                  </a:lnTo>
                  <a:lnTo>
                    <a:pt x="2499" y="1860"/>
                  </a:lnTo>
                  <a:lnTo>
                    <a:pt x="2325" y="1221"/>
                  </a:lnTo>
                  <a:lnTo>
                    <a:pt x="2092" y="872"/>
                  </a:lnTo>
                  <a:lnTo>
                    <a:pt x="1802" y="582"/>
                  </a:lnTo>
                  <a:lnTo>
                    <a:pt x="1395" y="291"/>
                  </a:lnTo>
                  <a:lnTo>
                    <a:pt x="930"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585;p71">
              <a:extLst>
                <a:ext uri="{FF2B5EF4-FFF2-40B4-BE49-F238E27FC236}">
                  <a16:creationId xmlns:a16="http://schemas.microsoft.com/office/drawing/2014/main" id="{C585D5D1-639E-A360-D31F-8A586D336559}"/>
                </a:ext>
              </a:extLst>
            </p:cNvPr>
            <p:cNvSpPr/>
            <p:nvPr/>
          </p:nvSpPr>
          <p:spPr>
            <a:xfrm>
              <a:off x="3224500" y="3435700"/>
              <a:ext cx="11650" cy="85725"/>
            </a:xfrm>
            <a:custGeom>
              <a:avLst/>
              <a:gdLst/>
              <a:ahLst/>
              <a:cxnLst/>
              <a:rect l="l" t="t" r="r" b="b"/>
              <a:pathLst>
                <a:path w="466" h="3429" extrusionOk="0">
                  <a:moveTo>
                    <a:pt x="233" y="0"/>
                  </a:moveTo>
                  <a:lnTo>
                    <a:pt x="175" y="58"/>
                  </a:lnTo>
                  <a:lnTo>
                    <a:pt x="117" y="175"/>
                  </a:lnTo>
                  <a:lnTo>
                    <a:pt x="59" y="523"/>
                  </a:lnTo>
                  <a:lnTo>
                    <a:pt x="1" y="1046"/>
                  </a:lnTo>
                  <a:lnTo>
                    <a:pt x="1" y="1744"/>
                  </a:lnTo>
                  <a:lnTo>
                    <a:pt x="1" y="2383"/>
                  </a:lnTo>
                  <a:lnTo>
                    <a:pt x="59" y="2964"/>
                  </a:lnTo>
                  <a:lnTo>
                    <a:pt x="117" y="3313"/>
                  </a:lnTo>
                  <a:lnTo>
                    <a:pt x="175" y="3429"/>
                  </a:lnTo>
                  <a:lnTo>
                    <a:pt x="291" y="3429"/>
                  </a:lnTo>
                  <a:lnTo>
                    <a:pt x="291" y="3313"/>
                  </a:lnTo>
                  <a:lnTo>
                    <a:pt x="407" y="2964"/>
                  </a:lnTo>
                  <a:lnTo>
                    <a:pt x="466" y="2383"/>
                  </a:lnTo>
                  <a:lnTo>
                    <a:pt x="466" y="1744"/>
                  </a:lnTo>
                  <a:lnTo>
                    <a:pt x="466" y="1046"/>
                  </a:lnTo>
                  <a:lnTo>
                    <a:pt x="407" y="523"/>
                  </a:lnTo>
                  <a:lnTo>
                    <a:pt x="291" y="175"/>
                  </a:lnTo>
                  <a:lnTo>
                    <a:pt x="291" y="58"/>
                  </a:lnTo>
                  <a:lnTo>
                    <a:pt x="23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586;p71">
              <a:extLst>
                <a:ext uri="{FF2B5EF4-FFF2-40B4-BE49-F238E27FC236}">
                  <a16:creationId xmlns:a16="http://schemas.microsoft.com/office/drawing/2014/main" id="{4139E8A1-93FF-9BF7-2DD6-1EC6346026A9}"/>
                </a:ext>
              </a:extLst>
            </p:cNvPr>
            <p:cNvSpPr/>
            <p:nvPr/>
          </p:nvSpPr>
          <p:spPr>
            <a:xfrm>
              <a:off x="3143150" y="3341275"/>
              <a:ext cx="30525" cy="108975"/>
            </a:xfrm>
            <a:custGeom>
              <a:avLst/>
              <a:gdLst/>
              <a:ahLst/>
              <a:cxnLst/>
              <a:rect l="l" t="t" r="r" b="b"/>
              <a:pathLst>
                <a:path w="1221" h="4359" extrusionOk="0">
                  <a:moveTo>
                    <a:pt x="1105" y="0"/>
                  </a:moveTo>
                  <a:lnTo>
                    <a:pt x="1046" y="58"/>
                  </a:lnTo>
                  <a:lnTo>
                    <a:pt x="930" y="291"/>
                  </a:lnTo>
                  <a:lnTo>
                    <a:pt x="640" y="1046"/>
                  </a:lnTo>
                  <a:lnTo>
                    <a:pt x="349" y="2325"/>
                  </a:lnTo>
                  <a:lnTo>
                    <a:pt x="175" y="3196"/>
                  </a:lnTo>
                  <a:lnTo>
                    <a:pt x="0" y="4242"/>
                  </a:lnTo>
                  <a:lnTo>
                    <a:pt x="0" y="4300"/>
                  </a:lnTo>
                  <a:lnTo>
                    <a:pt x="117" y="4358"/>
                  </a:lnTo>
                  <a:lnTo>
                    <a:pt x="175" y="4300"/>
                  </a:lnTo>
                  <a:lnTo>
                    <a:pt x="233" y="4242"/>
                  </a:lnTo>
                  <a:lnTo>
                    <a:pt x="407" y="3254"/>
                  </a:lnTo>
                  <a:lnTo>
                    <a:pt x="582" y="2383"/>
                  </a:lnTo>
                  <a:lnTo>
                    <a:pt x="872" y="1104"/>
                  </a:lnTo>
                  <a:lnTo>
                    <a:pt x="1105" y="407"/>
                  </a:lnTo>
                  <a:lnTo>
                    <a:pt x="1221" y="174"/>
                  </a:lnTo>
                  <a:lnTo>
                    <a:pt x="1221" y="58"/>
                  </a:lnTo>
                  <a:lnTo>
                    <a:pt x="1163"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587;p71">
              <a:extLst>
                <a:ext uri="{FF2B5EF4-FFF2-40B4-BE49-F238E27FC236}">
                  <a16:creationId xmlns:a16="http://schemas.microsoft.com/office/drawing/2014/main" id="{897B714A-5BA3-90B6-6274-6330715C0600}"/>
                </a:ext>
              </a:extLst>
            </p:cNvPr>
            <p:cNvSpPr/>
            <p:nvPr/>
          </p:nvSpPr>
          <p:spPr>
            <a:xfrm>
              <a:off x="3122800" y="3318025"/>
              <a:ext cx="27625" cy="90100"/>
            </a:xfrm>
            <a:custGeom>
              <a:avLst/>
              <a:gdLst/>
              <a:ahLst/>
              <a:cxnLst/>
              <a:rect l="l" t="t" r="r" b="b"/>
              <a:pathLst>
                <a:path w="1105" h="3604" extrusionOk="0">
                  <a:moveTo>
                    <a:pt x="989" y="0"/>
                  </a:moveTo>
                  <a:lnTo>
                    <a:pt x="873" y="58"/>
                  </a:lnTo>
                  <a:lnTo>
                    <a:pt x="814" y="233"/>
                  </a:lnTo>
                  <a:lnTo>
                    <a:pt x="582" y="872"/>
                  </a:lnTo>
                  <a:lnTo>
                    <a:pt x="291" y="1918"/>
                  </a:lnTo>
                  <a:lnTo>
                    <a:pt x="1" y="3487"/>
                  </a:lnTo>
                  <a:lnTo>
                    <a:pt x="1" y="3545"/>
                  </a:lnTo>
                  <a:lnTo>
                    <a:pt x="59" y="3603"/>
                  </a:lnTo>
                  <a:lnTo>
                    <a:pt x="175" y="3603"/>
                  </a:lnTo>
                  <a:lnTo>
                    <a:pt x="233" y="3487"/>
                  </a:lnTo>
                  <a:lnTo>
                    <a:pt x="524" y="1976"/>
                  </a:lnTo>
                  <a:lnTo>
                    <a:pt x="814" y="930"/>
                  </a:lnTo>
                  <a:lnTo>
                    <a:pt x="989" y="349"/>
                  </a:lnTo>
                  <a:lnTo>
                    <a:pt x="1105" y="175"/>
                  </a:lnTo>
                  <a:lnTo>
                    <a:pt x="1105" y="58"/>
                  </a:lnTo>
                  <a:lnTo>
                    <a:pt x="1047"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588;p71">
              <a:extLst>
                <a:ext uri="{FF2B5EF4-FFF2-40B4-BE49-F238E27FC236}">
                  <a16:creationId xmlns:a16="http://schemas.microsoft.com/office/drawing/2014/main" id="{142EDA96-BFAA-CCFF-25D6-F055ECD8CE84}"/>
                </a:ext>
              </a:extLst>
            </p:cNvPr>
            <p:cNvSpPr/>
            <p:nvPr/>
          </p:nvSpPr>
          <p:spPr>
            <a:xfrm>
              <a:off x="2852600" y="3344175"/>
              <a:ext cx="65400" cy="63950"/>
            </a:xfrm>
            <a:custGeom>
              <a:avLst/>
              <a:gdLst/>
              <a:ahLst/>
              <a:cxnLst/>
              <a:rect l="l" t="t" r="r" b="b"/>
              <a:pathLst>
                <a:path w="2616" h="2558" extrusionOk="0">
                  <a:moveTo>
                    <a:pt x="1337" y="0"/>
                  </a:moveTo>
                  <a:lnTo>
                    <a:pt x="1046" y="58"/>
                  </a:lnTo>
                  <a:lnTo>
                    <a:pt x="814" y="117"/>
                  </a:lnTo>
                  <a:lnTo>
                    <a:pt x="581" y="233"/>
                  </a:lnTo>
                  <a:lnTo>
                    <a:pt x="407" y="407"/>
                  </a:lnTo>
                  <a:lnTo>
                    <a:pt x="233" y="581"/>
                  </a:lnTo>
                  <a:lnTo>
                    <a:pt x="116" y="814"/>
                  </a:lnTo>
                  <a:lnTo>
                    <a:pt x="58" y="1046"/>
                  </a:lnTo>
                  <a:lnTo>
                    <a:pt x="0" y="1279"/>
                  </a:lnTo>
                  <a:lnTo>
                    <a:pt x="58" y="1569"/>
                  </a:lnTo>
                  <a:lnTo>
                    <a:pt x="116" y="1802"/>
                  </a:lnTo>
                  <a:lnTo>
                    <a:pt x="233" y="2034"/>
                  </a:lnTo>
                  <a:lnTo>
                    <a:pt x="407" y="2209"/>
                  </a:lnTo>
                  <a:lnTo>
                    <a:pt x="581" y="2383"/>
                  </a:lnTo>
                  <a:lnTo>
                    <a:pt x="814" y="2499"/>
                  </a:lnTo>
                  <a:lnTo>
                    <a:pt x="1046" y="2557"/>
                  </a:lnTo>
                  <a:lnTo>
                    <a:pt x="1569" y="2557"/>
                  </a:lnTo>
                  <a:lnTo>
                    <a:pt x="1802" y="2499"/>
                  </a:lnTo>
                  <a:lnTo>
                    <a:pt x="2034" y="2383"/>
                  </a:lnTo>
                  <a:lnTo>
                    <a:pt x="2208" y="2209"/>
                  </a:lnTo>
                  <a:lnTo>
                    <a:pt x="2383" y="2034"/>
                  </a:lnTo>
                  <a:lnTo>
                    <a:pt x="2499" y="1802"/>
                  </a:lnTo>
                  <a:lnTo>
                    <a:pt x="2557" y="1569"/>
                  </a:lnTo>
                  <a:lnTo>
                    <a:pt x="2615" y="1279"/>
                  </a:lnTo>
                  <a:lnTo>
                    <a:pt x="2557" y="1046"/>
                  </a:lnTo>
                  <a:lnTo>
                    <a:pt x="2499" y="814"/>
                  </a:lnTo>
                  <a:lnTo>
                    <a:pt x="2383" y="581"/>
                  </a:lnTo>
                  <a:lnTo>
                    <a:pt x="2208" y="407"/>
                  </a:lnTo>
                  <a:lnTo>
                    <a:pt x="2034" y="233"/>
                  </a:lnTo>
                  <a:lnTo>
                    <a:pt x="1802" y="117"/>
                  </a:lnTo>
                  <a:lnTo>
                    <a:pt x="1569" y="58"/>
                  </a:lnTo>
                  <a:lnTo>
                    <a:pt x="1337"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589;p71">
              <a:extLst>
                <a:ext uri="{FF2B5EF4-FFF2-40B4-BE49-F238E27FC236}">
                  <a16:creationId xmlns:a16="http://schemas.microsoft.com/office/drawing/2014/main" id="{A534BE9A-0ED9-4A6F-A3A0-83A10ECE5D81}"/>
                </a:ext>
              </a:extLst>
            </p:cNvPr>
            <p:cNvSpPr/>
            <p:nvPr/>
          </p:nvSpPr>
          <p:spPr>
            <a:xfrm>
              <a:off x="2685525" y="3392125"/>
              <a:ext cx="209225" cy="209225"/>
            </a:xfrm>
            <a:custGeom>
              <a:avLst/>
              <a:gdLst/>
              <a:ahLst/>
              <a:cxnLst/>
              <a:rect l="l" t="t" r="r" b="b"/>
              <a:pathLst>
                <a:path w="8369" h="8369" extrusionOk="0">
                  <a:moveTo>
                    <a:pt x="3778" y="0"/>
                  </a:moveTo>
                  <a:lnTo>
                    <a:pt x="3371" y="58"/>
                  </a:lnTo>
                  <a:lnTo>
                    <a:pt x="2964" y="174"/>
                  </a:lnTo>
                  <a:lnTo>
                    <a:pt x="2557" y="349"/>
                  </a:lnTo>
                  <a:lnTo>
                    <a:pt x="2209" y="523"/>
                  </a:lnTo>
                  <a:lnTo>
                    <a:pt x="1860" y="697"/>
                  </a:lnTo>
                  <a:lnTo>
                    <a:pt x="1569" y="930"/>
                  </a:lnTo>
                  <a:lnTo>
                    <a:pt x="1221" y="1220"/>
                  </a:lnTo>
                  <a:lnTo>
                    <a:pt x="988" y="1511"/>
                  </a:lnTo>
                  <a:lnTo>
                    <a:pt x="756" y="1860"/>
                  </a:lnTo>
                  <a:lnTo>
                    <a:pt x="523" y="2208"/>
                  </a:lnTo>
                  <a:lnTo>
                    <a:pt x="349" y="2557"/>
                  </a:lnTo>
                  <a:lnTo>
                    <a:pt x="233" y="2906"/>
                  </a:lnTo>
                  <a:lnTo>
                    <a:pt x="117" y="3312"/>
                  </a:lnTo>
                  <a:lnTo>
                    <a:pt x="58" y="3719"/>
                  </a:lnTo>
                  <a:lnTo>
                    <a:pt x="0" y="4184"/>
                  </a:lnTo>
                  <a:lnTo>
                    <a:pt x="58" y="4591"/>
                  </a:lnTo>
                  <a:lnTo>
                    <a:pt x="117" y="4998"/>
                  </a:lnTo>
                  <a:lnTo>
                    <a:pt x="233" y="5404"/>
                  </a:lnTo>
                  <a:lnTo>
                    <a:pt x="349" y="5811"/>
                  </a:lnTo>
                  <a:lnTo>
                    <a:pt x="523" y="6160"/>
                  </a:lnTo>
                  <a:lnTo>
                    <a:pt x="756" y="6509"/>
                  </a:lnTo>
                  <a:lnTo>
                    <a:pt x="988" y="6857"/>
                  </a:lnTo>
                  <a:lnTo>
                    <a:pt x="1221" y="7148"/>
                  </a:lnTo>
                  <a:lnTo>
                    <a:pt x="1569" y="7380"/>
                  </a:lnTo>
                  <a:lnTo>
                    <a:pt x="1860" y="7671"/>
                  </a:lnTo>
                  <a:lnTo>
                    <a:pt x="2209" y="7845"/>
                  </a:lnTo>
                  <a:lnTo>
                    <a:pt x="2557" y="8019"/>
                  </a:lnTo>
                  <a:lnTo>
                    <a:pt x="2964" y="8194"/>
                  </a:lnTo>
                  <a:lnTo>
                    <a:pt x="3371" y="8252"/>
                  </a:lnTo>
                  <a:lnTo>
                    <a:pt x="3778" y="8310"/>
                  </a:lnTo>
                  <a:lnTo>
                    <a:pt x="4184" y="8368"/>
                  </a:lnTo>
                  <a:lnTo>
                    <a:pt x="4649" y="8310"/>
                  </a:lnTo>
                  <a:lnTo>
                    <a:pt x="5056" y="8252"/>
                  </a:lnTo>
                  <a:lnTo>
                    <a:pt x="5463" y="8194"/>
                  </a:lnTo>
                  <a:lnTo>
                    <a:pt x="5811" y="8019"/>
                  </a:lnTo>
                  <a:lnTo>
                    <a:pt x="6218" y="7845"/>
                  </a:lnTo>
                  <a:lnTo>
                    <a:pt x="6567" y="7671"/>
                  </a:lnTo>
                  <a:lnTo>
                    <a:pt x="6858" y="7380"/>
                  </a:lnTo>
                  <a:lnTo>
                    <a:pt x="7148" y="7148"/>
                  </a:lnTo>
                  <a:lnTo>
                    <a:pt x="7439" y="6857"/>
                  </a:lnTo>
                  <a:lnTo>
                    <a:pt x="7671" y="6509"/>
                  </a:lnTo>
                  <a:lnTo>
                    <a:pt x="7904" y="6160"/>
                  </a:lnTo>
                  <a:lnTo>
                    <a:pt x="8078" y="5811"/>
                  </a:lnTo>
                  <a:lnTo>
                    <a:pt x="8194" y="5404"/>
                  </a:lnTo>
                  <a:lnTo>
                    <a:pt x="8310" y="4998"/>
                  </a:lnTo>
                  <a:lnTo>
                    <a:pt x="8368" y="4591"/>
                  </a:lnTo>
                  <a:lnTo>
                    <a:pt x="8368" y="4184"/>
                  </a:lnTo>
                  <a:lnTo>
                    <a:pt x="8368" y="3719"/>
                  </a:lnTo>
                  <a:lnTo>
                    <a:pt x="8310" y="3312"/>
                  </a:lnTo>
                  <a:lnTo>
                    <a:pt x="8194" y="2906"/>
                  </a:lnTo>
                  <a:lnTo>
                    <a:pt x="8078" y="2557"/>
                  </a:lnTo>
                  <a:lnTo>
                    <a:pt x="7904" y="2208"/>
                  </a:lnTo>
                  <a:lnTo>
                    <a:pt x="7671" y="1860"/>
                  </a:lnTo>
                  <a:lnTo>
                    <a:pt x="7439" y="1511"/>
                  </a:lnTo>
                  <a:lnTo>
                    <a:pt x="7148" y="1220"/>
                  </a:lnTo>
                  <a:lnTo>
                    <a:pt x="6858" y="930"/>
                  </a:lnTo>
                  <a:lnTo>
                    <a:pt x="6567" y="697"/>
                  </a:lnTo>
                  <a:lnTo>
                    <a:pt x="6218" y="523"/>
                  </a:lnTo>
                  <a:lnTo>
                    <a:pt x="5811" y="349"/>
                  </a:lnTo>
                  <a:lnTo>
                    <a:pt x="5463" y="174"/>
                  </a:lnTo>
                  <a:lnTo>
                    <a:pt x="5056" y="58"/>
                  </a:lnTo>
                  <a:lnTo>
                    <a:pt x="4649"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590;p71">
              <a:extLst>
                <a:ext uri="{FF2B5EF4-FFF2-40B4-BE49-F238E27FC236}">
                  <a16:creationId xmlns:a16="http://schemas.microsoft.com/office/drawing/2014/main" id="{7ED97358-81ED-9545-C4B4-066FE59BD661}"/>
                </a:ext>
              </a:extLst>
            </p:cNvPr>
            <p:cNvSpPr/>
            <p:nvPr/>
          </p:nvSpPr>
          <p:spPr>
            <a:xfrm>
              <a:off x="2711675" y="3023100"/>
              <a:ext cx="33425" cy="17475"/>
            </a:xfrm>
            <a:custGeom>
              <a:avLst/>
              <a:gdLst/>
              <a:ahLst/>
              <a:cxnLst/>
              <a:rect l="l" t="t" r="r" b="b"/>
              <a:pathLst>
                <a:path w="1337" h="699" extrusionOk="0">
                  <a:moveTo>
                    <a:pt x="291" y="1"/>
                  </a:moveTo>
                  <a:lnTo>
                    <a:pt x="117" y="59"/>
                  </a:lnTo>
                  <a:lnTo>
                    <a:pt x="0" y="175"/>
                  </a:lnTo>
                  <a:lnTo>
                    <a:pt x="58" y="291"/>
                  </a:lnTo>
                  <a:lnTo>
                    <a:pt x="117" y="407"/>
                  </a:lnTo>
                  <a:lnTo>
                    <a:pt x="349" y="582"/>
                  </a:lnTo>
                  <a:lnTo>
                    <a:pt x="581" y="640"/>
                  </a:lnTo>
                  <a:lnTo>
                    <a:pt x="814" y="698"/>
                  </a:lnTo>
                  <a:lnTo>
                    <a:pt x="1046" y="698"/>
                  </a:lnTo>
                  <a:lnTo>
                    <a:pt x="1221" y="640"/>
                  </a:lnTo>
                  <a:lnTo>
                    <a:pt x="1337" y="582"/>
                  </a:lnTo>
                  <a:lnTo>
                    <a:pt x="1279" y="407"/>
                  </a:lnTo>
                  <a:lnTo>
                    <a:pt x="1163" y="291"/>
                  </a:lnTo>
                  <a:lnTo>
                    <a:pt x="988" y="175"/>
                  </a:lnTo>
                  <a:lnTo>
                    <a:pt x="756" y="59"/>
                  </a:lnTo>
                  <a:lnTo>
                    <a:pt x="523"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591;p71">
              <a:extLst>
                <a:ext uri="{FF2B5EF4-FFF2-40B4-BE49-F238E27FC236}">
                  <a16:creationId xmlns:a16="http://schemas.microsoft.com/office/drawing/2014/main" id="{36EF0A73-0592-F11B-E8D4-823393A590EB}"/>
                </a:ext>
              </a:extLst>
            </p:cNvPr>
            <p:cNvSpPr/>
            <p:nvPr/>
          </p:nvSpPr>
          <p:spPr>
            <a:xfrm>
              <a:off x="2681175" y="2995500"/>
              <a:ext cx="31975" cy="17450"/>
            </a:xfrm>
            <a:custGeom>
              <a:avLst/>
              <a:gdLst/>
              <a:ahLst/>
              <a:cxnLst/>
              <a:rect l="l" t="t" r="r" b="b"/>
              <a:pathLst>
                <a:path w="1279" h="698" extrusionOk="0">
                  <a:moveTo>
                    <a:pt x="232" y="1"/>
                  </a:moveTo>
                  <a:lnTo>
                    <a:pt x="116" y="59"/>
                  </a:lnTo>
                  <a:lnTo>
                    <a:pt x="0" y="175"/>
                  </a:lnTo>
                  <a:lnTo>
                    <a:pt x="0" y="291"/>
                  </a:lnTo>
                  <a:lnTo>
                    <a:pt x="116" y="465"/>
                  </a:lnTo>
                  <a:lnTo>
                    <a:pt x="291" y="582"/>
                  </a:lnTo>
                  <a:lnTo>
                    <a:pt x="581" y="640"/>
                  </a:lnTo>
                  <a:lnTo>
                    <a:pt x="814" y="698"/>
                  </a:lnTo>
                  <a:lnTo>
                    <a:pt x="1046" y="698"/>
                  </a:lnTo>
                  <a:lnTo>
                    <a:pt x="1220" y="640"/>
                  </a:lnTo>
                  <a:lnTo>
                    <a:pt x="1278" y="582"/>
                  </a:lnTo>
                  <a:lnTo>
                    <a:pt x="1278" y="407"/>
                  </a:lnTo>
                  <a:lnTo>
                    <a:pt x="1162" y="291"/>
                  </a:lnTo>
                  <a:lnTo>
                    <a:pt x="988" y="175"/>
                  </a:lnTo>
                  <a:lnTo>
                    <a:pt x="755" y="59"/>
                  </a:lnTo>
                  <a:lnTo>
                    <a:pt x="465"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92;p71">
              <a:extLst>
                <a:ext uri="{FF2B5EF4-FFF2-40B4-BE49-F238E27FC236}">
                  <a16:creationId xmlns:a16="http://schemas.microsoft.com/office/drawing/2014/main" id="{7E4D3B9A-FD0A-6331-B891-592154256BA2}"/>
                </a:ext>
              </a:extLst>
            </p:cNvPr>
            <p:cNvSpPr/>
            <p:nvPr/>
          </p:nvSpPr>
          <p:spPr>
            <a:xfrm>
              <a:off x="2736375" y="2999850"/>
              <a:ext cx="31975" cy="17475"/>
            </a:xfrm>
            <a:custGeom>
              <a:avLst/>
              <a:gdLst/>
              <a:ahLst/>
              <a:cxnLst/>
              <a:rect l="l" t="t" r="r" b="b"/>
              <a:pathLst>
                <a:path w="1279" h="699" extrusionOk="0">
                  <a:moveTo>
                    <a:pt x="58" y="1"/>
                  </a:moveTo>
                  <a:lnTo>
                    <a:pt x="0" y="117"/>
                  </a:lnTo>
                  <a:lnTo>
                    <a:pt x="0" y="233"/>
                  </a:lnTo>
                  <a:lnTo>
                    <a:pt x="116" y="408"/>
                  </a:lnTo>
                  <a:lnTo>
                    <a:pt x="291" y="524"/>
                  </a:lnTo>
                  <a:lnTo>
                    <a:pt x="523" y="640"/>
                  </a:lnTo>
                  <a:lnTo>
                    <a:pt x="814" y="698"/>
                  </a:lnTo>
                  <a:lnTo>
                    <a:pt x="1046" y="640"/>
                  </a:lnTo>
                  <a:lnTo>
                    <a:pt x="1221" y="640"/>
                  </a:lnTo>
                  <a:lnTo>
                    <a:pt x="1279" y="524"/>
                  </a:lnTo>
                  <a:lnTo>
                    <a:pt x="1279" y="408"/>
                  </a:lnTo>
                  <a:lnTo>
                    <a:pt x="1162" y="233"/>
                  </a:lnTo>
                  <a:lnTo>
                    <a:pt x="988" y="117"/>
                  </a:lnTo>
                  <a:lnTo>
                    <a:pt x="698"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593;p71">
              <a:extLst>
                <a:ext uri="{FF2B5EF4-FFF2-40B4-BE49-F238E27FC236}">
                  <a16:creationId xmlns:a16="http://schemas.microsoft.com/office/drawing/2014/main" id="{7FC24C63-D41E-47F4-D4C9-D29949F32A65}"/>
                </a:ext>
              </a:extLst>
            </p:cNvPr>
            <p:cNvSpPr/>
            <p:nvPr/>
          </p:nvSpPr>
          <p:spPr>
            <a:xfrm>
              <a:off x="1780450" y="3229400"/>
              <a:ext cx="167075" cy="228125"/>
            </a:xfrm>
            <a:custGeom>
              <a:avLst/>
              <a:gdLst/>
              <a:ahLst/>
              <a:cxnLst/>
              <a:rect l="l" t="t" r="r" b="b"/>
              <a:pathLst>
                <a:path w="6683" h="9125" extrusionOk="0">
                  <a:moveTo>
                    <a:pt x="3777" y="1"/>
                  </a:moveTo>
                  <a:lnTo>
                    <a:pt x="3312" y="59"/>
                  </a:lnTo>
                  <a:lnTo>
                    <a:pt x="2847" y="175"/>
                  </a:lnTo>
                  <a:lnTo>
                    <a:pt x="2383" y="349"/>
                  </a:lnTo>
                  <a:lnTo>
                    <a:pt x="1918" y="582"/>
                  </a:lnTo>
                  <a:lnTo>
                    <a:pt x="1511" y="872"/>
                  </a:lnTo>
                  <a:lnTo>
                    <a:pt x="1162" y="1163"/>
                  </a:lnTo>
                  <a:lnTo>
                    <a:pt x="872" y="1511"/>
                  </a:lnTo>
                  <a:lnTo>
                    <a:pt x="581" y="1918"/>
                  </a:lnTo>
                  <a:lnTo>
                    <a:pt x="407" y="2325"/>
                  </a:lnTo>
                  <a:lnTo>
                    <a:pt x="232" y="2964"/>
                  </a:lnTo>
                  <a:lnTo>
                    <a:pt x="116" y="3603"/>
                  </a:lnTo>
                  <a:lnTo>
                    <a:pt x="0" y="4475"/>
                  </a:lnTo>
                  <a:lnTo>
                    <a:pt x="0" y="5347"/>
                  </a:lnTo>
                  <a:lnTo>
                    <a:pt x="0" y="6218"/>
                  </a:lnTo>
                  <a:lnTo>
                    <a:pt x="116" y="6625"/>
                  </a:lnTo>
                  <a:lnTo>
                    <a:pt x="232" y="7032"/>
                  </a:lnTo>
                  <a:lnTo>
                    <a:pt x="349" y="7439"/>
                  </a:lnTo>
                  <a:lnTo>
                    <a:pt x="581" y="7787"/>
                  </a:lnTo>
                  <a:lnTo>
                    <a:pt x="814" y="8136"/>
                  </a:lnTo>
                  <a:lnTo>
                    <a:pt x="1162" y="8485"/>
                  </a:lnTo>
                  <a:lnTo>
                    <a:pt x="1453" y="8717"/>
                  </a:lnTo>
                  <a:lnTo>
                    <a:pt x="1860" y="8950"/>
                  </a:lnTo>
                  <a:lnTo>
                    <a:pt x="2266" y="9066"/>
                  </a:lnTo>
                  <a:lnTo>
                    <a:pt x="2673" y="9124"/>
                  </a:lnTo>
                  <a:lnTo>
                    <a:pt x="3196" y="9066"/>
                  </a:lnTo>
                  <a:lnTo>
                    <a:pt x="3661" y="8892"/>
                  </a:lnTo>
                  <a:lnTo>
                    <a:pt x="4126" y="8775"/>
                  </a:lnTo>
                  <a:lnTo>
                    <a:pt x="4591" y="8543"/>
                  </a:lnTo>
                  <a:lnTo>
                    <a:pt x="4998" y="8310"/>
                  </a:lnTo>
                  <a:lnTo>
                    <a:pt x="5346" y="7962"/>
                  </a:lnTo>
                  <a:lnTo>
                    <a:pt x="5695" y="7555"/>
                  </a:lnTo>
                  <a:lnTo>
                    <a:pt x="5986" y="7090"/>
                  </a:lnTo>
                  <a:lnTo>
                    <a:pt x="6218" y="6625"/>
                  </a:lnTo>
                  <a:lnTo>
                    <a:pt x="6392" y="6102"/>
                  </a:lnTo>
                  <a:lnTo>
                    <a:pt x="6450" y="5579"/>
                  </a:lnTo>
                  <a:lnTo>
                    <a:pt x="6567" y="4998"/>
                  </a:lnTo>
                  <a:lnTo>
                    <a:pt x="6625" y="3894"/>
                  </a:lnTo>
                  <a:lnTo>
                    <a:pt x="6683" y="3313"/>
                  </a:lnTo>
                  <a:lnTo>
                    <a:pt x="6683" y="2674"/>
                  </a:lnTo>
                  <a:lnTo>
                    <a:pt x="6625" y="2093"/>
                  </a:lnTo>
                  <a:lnTo>
                    <a:pt x="6450" y="1511"/>
                  </a:lnTo>
                  <a:lnTo>
                    <a:pt x="6218" y="1047"/>
                  </a:lnTo>
                  <a:lnTo>
                    <a:pt x="5927" y="698"/>
                  </a:lnTo>
                  <a:lnTo>
                    <a:pt x="5521" y="407"/>
                  </a:lnTo>
                  <a:lnTo>
                    <a:pt x="5172" y="175"/>
                  </a:lnTo>
                  <a:lnTo>
                    <a:pt x="4707" y="59"/>
                  </a:lnTo>
                  <a:lnTo>
                    <a:pt x="4242"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594;p71">
              <a:extLst>
                <a:ext uri="{FF2B5EF4-FFF2-40B4-BE49-F238E27FC236}">
                  <a16:creationId xmlns:a16="http://schemas.microsoft.com/office/drawing/2014/main" id="{C2AFC14B-01F3-D335-4EAE-2A51D3CEF765}"/>
                </a:ext>
              </a:extLst>
            </p:cNvPr>
            <p:cNvSpPr/>
            <p:nvPr/>
          </p:nvSpPr>
          <p:spPr>
            <a:xfrm>
              <a:off x="1643875" y="3204700"/>
              <a:ext cx="103175" cy="139500"/>
            </a:xfrm>
            <a:custGeom>
              <a:avLst/>
              <a:gdLst/>
              <a:ahLst/>
              <a:cxnLst/>
              <a:rect l="l" t="t" r="r" b="b"/>
              <a:pathLst>
                <a:path w="4127" h="5580" extrusionOk="0">
                  <a:moveTo>
                    <a:pt x="2034" y="1"/>
                  </a:moveTo>
                  <a:lnTo>
                    <a:pt x="1453" y="233"/>
                  </a:lnTo>
                  <a:lnTo>
                    <a:pt x="930" y="524"/>
                  </a:lnTo>
                  <a:lnTo>
                    <a:pt x="698" y="698"/>
                  </a:lnTo>
                  <a:lnTo>
                    <a:pt x="524" y="930"/>
                  </a:lnTo>
                  <a:lnTo>
                    <a:pt x="349" y="1163"/>
                  </a:lnTo>
                  <a:lnTo>
                    <a:pt x="233" y="1395"/>
                  </a:lnTo>
                  <a:lnTo>
                    <a:pt x="117" y="1802"/>
                  </a:lnTo>
                  <a:lnTo>
                    <a:pt x="59" y="2209"/>
                  </a:lnTo>
                  <a:lnTo>
                    <a:pt x="1" y="2732"/>
                  </a:lnTo>
                  <a:lnTo>
                    <a:pt x="1" y="3255"/>
                  </a:lnTo>
                  <a:lnTo>
                    <a:pt x="1" y="3778"/>
                  </a:lnTo>
                  <a:lnTo>
                    <a:pt x="117" y="4301"/>
                  </a:lnTo>
                  <a:lnTo>
                    <a:pt x="349" y="4766"/>
                  </a:lnTo>
                  <a:lnTo>
                    <a:pt x="524" y="4998"/>
                  </a:lnTo>
                  <a:lnTo>
                    <a:pt x="698" y="5173"/>
                  </a:lnTo>
                  <a:lnTo>
                    <a:pt x="872" y="5347"/>
                  </a:lnTo>
                  <a:lnTo>
                    <a:pt x="1105" y="5463"/>
                  </a:lnTo>
                  <a:lnTo>
                    <a:pt x="1395" y="5579"/>
                  </a:lnTo>
                  <a:lnTo>
                    <a:pt x="1976" y="5579"/>
                  </a:lnTo>
                  <a:lnTo>
                    <a:pt x="2267" y="5463"/>
                  </a:lnTo>
                  <a:lnTo>
                    <a:pt x="2790" y="5231"/>
                  </a:lnTo>
                  <a:lnTo>
                    <a:pt x="3080" y="5056"/>
                  </a:lnTo>
                  <a:lnTo>
                    <a:pt x="3313" y="4882"/>
                  </a:lnTo>
                  <a:lnTo>
                    <a:pt x="3487" y="4650"/>
                  </a:lnTo>
                  <a:lnTo>
                    <a:pt x="3662" y="4359"/>
                  </a:lnTo>
                  <a:lnTo>
                    <a:pt x="3836" y="4068"/>
                  </a:lnTo>
                  <a:lnTo>
                    <a:pt x="3894" y="3720"/>
                  </a:lnTo>
                  <a:lnTo>
                    <a:pt x="4010" y="3081"/>
                  </a:lnTo>
                  <a:lnTo>
                    <a:pt x="4068" y="2383"/>
                  </a:lnTo>
                  <a:lnTo>
                    <a:pt x="4126" y="1628"/>
                  </a:lnTo>
                  <a:lnTo>
                    <a:pt x="4068" y="1279"/>
                  </a:lnTo>
                  <a:lnTo>
                    <a:pt x="3952" y="930"/>
                  </a:lnTo>
                  <a:lnTo>
                    <a:pt x="3836" y="640"/>
                  </a:lnTo>
                  <a:lnTo>
                    <a:pt x="3603" y="407"/>
                  </a:lnTo>
                  <a:lnTo>
                    <a:pt x="3429" y="233"/>
                  </a:lnTo>
                  <a:lnTo>
                    <a:pt x="3139" y="117"/>
                  </a:lnTo>
                  <a:lnTo>
                    <a:pt x="2906"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595;p71">
              <a:extLst>
                <a:ext uri="{FF2B5EF4-FFF2-40B4-BE49-F238E27FC236}">
                  <a16:creationId xmlns:a16="http://schemas.microsoft.com/office/drawing/2014/main" id="{A4D24CE3-A4A2-2287-12F7-8EAE032D8FF9}"/>
                </a:ext>
              </a:extLst>
            </p:cNvPr>
            <p:cNvSpPr/>
            <p:nvPr/>
          </p:nvSpPr>
          <p:spPr>
            <a:xfrm>
              <a:off x="1664225" y="3409550"/>
              <a:ext cx="82825" cy="111875"/>
            </a:xfrm>
            <a:custGeom>
              <a:avLst/>
              <a:gdLst/>
              <a:ahLst/>
              <a:cxnLst/>
              <a:rect l="l" t="t" r="r" b="b"/>
              <a:pathLst>
                <a:path w="3313" h="4475" extrusionOk="0">
                  <a:moveTo>
                    <a:pt x="1627" y="0"/>
                  </a:moveTo>
                  <a:lnTo>
                    <a:pt x="1162" y="175"/>
                  </a:lnTo>
                  <a:lnTo>
                    <a:pt x="756" y="407"/>
                  </a:lnTo>
                  <a:lnTo>
                    <a:pt x="407" y="756"/>
                  </a:lnTo>
                  <a:lnTo>
                    <a:pt x="291" y="930"/>
                  </a:lnTo>
                  <a:lnTo>
                    <a:pt x="174" y="1104"/>
                  </a:lnTo>
                  <a:lnTo>
                    <a:pt x="116" y="1453"/>
                  </a:lnTo>
                  <a:lnTo>
                    <a:pt x="58" y="1802"/>
                  </a:lnTo>
                  <a:lnTo>
                    <a:pt x="0" y="2615"/>
                  </a:lnTo>
                  <a:lnTo>
                    <a:pt x="0" y="3080"/>
                  </a:lnTo>
                  <a:lnTo>
                    <a:pt x="58" y="3487"/>
                  </a:lnTo>
                  <a:lnTo>
                    <a:pt x="291" y="3836"/>
                  </a:lnTo>
                  <a:lnTo>
                    <a:pt x="523" y="4184"/>
                  </a:lnTo>
                  <a:lnTo>
                    <a:pt x="872" y="4417"/>
                  </a:lnTo>
                  <a:lnTo>
                    <a:pt x="1104" y="4475"/>
                  </a:lnTo>
                  <a:lnTo>
                    <a:pt x="1569" y="4475"/>
                  </a:lnTo>
                  <a:lnTo>
                    <a:pt x="1802" y="4417"/>
                  </a:lnTo>
                  <a:lnTo>
                    <a:pt x="2266" y="4184"/>
                  </a:lnTo>
                  <a:lnTo>
                    <a:pt x="2441" y="4068"/>
                  </a:lnTo>
                  <a:lnTo>
                    <a:pt x="2673" y="3952"/>
                  </a:lnTo>
                  <a:lnTo>
                    <a:pt x="2789" y="3720"/>
                  </a:lnTo>
                  <a:lnTo>
                    <a:pt x="2964" y="3487"/>
                  </a:lnTo>
                  <a:lnTo>
                    <a:pt x="3138" y="3022"/>
                  </a:lnTo>
                  <a:lnTo>
                    <a:pt x="3254" y="2441"/>
                  </a:lnTo>
                  <a:lnTo>
                    <a:pt x="3254" y="1918"/>
                  </a:lnTo>
                  <a:lnTo>
                    <a:pt x="3312" y="1337"/>
                  </a:lnTo>
                  <a:lnTo>
                    <a:pt x="3254" y="988"/>
                  </a:lnTo>
                  <a:lnTo>
                    <a:pt x="3196" y="756"/>
                  </a:lnTo>
                  <a:lnTo>
                    <a:pt x="3080" y="523"/>
                  </a:lnTo>
                  <a:lnTo>
                    <a:pt x="2906" y="291"/>
                  </a:lnTo>
                  <a:lnTo>
                    <a:pt x="2731" y="175"/>
                  </a:lnTo>
                  <a:lnTo>
                    <a:pt x="2557" y="58"/>
                  </a:lnTo>
                  <a:lnTo>
                    <a:pt x="2325"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596;p71">
              <a:extLst>
                <a:ext uri="{FF2B5EF4-FFF2-40B4-BE49-F238E27FC236}">
                  <a16:creationId xmlns:a16="http://schemas.microsoft.com/office/drawing/2014/main" id="{0D2AD9CB-01B2-B0CE-4F27-2FD5E2F3DBA8}"/>
                </a:ext>
              </a:extLst>
            </p:cNvPr>
            <p:cNvSpPr/>
            <p:nvPr/>
          </p:nvSpPr>
          <p:spPr>
            <a:xfrm>
              <a:off x="1382375" y="3158225"/>
              <a:ext cx="190350" cy="165625"/>
            </a:xfrm>
            <a:custGeom>
              <a:avLst/>
              <a:gdLst/>
              <a:ahLst/>
              <a:cxnLst/>
              <a:rect l="l" t="t" r="r" b="b"/>
              <a:pathLst>
                <a:path w="7614" h="6625" extrusionOk="0">
                  <a:moveTo>
                    <a:pt x="4591" y="4010"/>
                  </a:moveTo>
                  <a:lnTo>
                    <a:pt x="4649" y="4533"/>
                  </a:lnTo>
                  <a:lnTo>
                    <a:pt x="4591" y="5056"/>
                  </a:lnTo>
                  <a:lnTo>
                    <a:pt x="4533" y="5521"/>
                  </a:lnTo>
                  <a:lnTo>
                    <a:pt x="4359" y="5811"/>
                  </a:lnTo>
                  <a:lnTo>
                    <a:pt x="4243" y="5927"/>
                  </a:lnTo>
                  <a:lnTo>
                    <a:pt x="4126" y="6044"/>
                  </a:lnTo>
                  <a:lnTo>
                    <a:pt x="3778" y="6044"/>
                  </a:lnTo>
                  <a:lnTo>
                    <a:pt x="3662" y="5986"/>
                  </a:lnTo>
                  <a:lnTo>
                    <a:pt x="3603" y="5869"/>
                  </a:lnTo>
                  <a:lnTo>
                    <a:pt x="3487" y="5753"/>
                  </a:lnTo>
                  <a:lnTo>
                    <a:pt x="3487" y="5579"/>
                  </a:lnTo>
                  <a:lnTo>
                    <a:pt x="3487" y="5230"/>
                  </a:lnTo>
                  <a:lnTo>
                    <a:pt x="3662" y="4881"/>
                  </a:lnTo>
                  <a:lnTo>
                    <a:pt x="3836" y="4591"/>
                  </a:lnTo>
                  <a:lnTo>
                    <a:pt x="4068" y="4358"/>
                  </a:lnTo>
                  <a:lnTo>
                    <a:pt x="4301" y="4184"/>
                  </a:lnTo>
                  <a:lnTo>
                    <a:pt x="4591" y="4010"/>
                  </a:lnTo>
                  <a:close/>
                  <a:moveTo>
                    <a:pt x="524" y="0"/>
                  </a:moveTo>
                  <a:lnTo>
                    <a:pt x="1" y="58"/>
                  </a:lnTo>
                  <a:lnTo>
                    <a:pt x="59" y="581"/>
                  </a:lnTo>
                  <a:lnTo>
                    <a:pt x="988" y="581"/>
                  </a:lnTo>
                  <a:lnTo>
                    <a:pt x="1453" y="639"/>
                  </a:lnTo>
                  <a:lnTo>
                    <a:pt x="1860" y="756"/>
                  </a:lnTo>
                  <a:lnTo>
                    <a:pt x="2325" y="930"/>
                  </a:lnTo>
                  <a:lnTo>
                    <a:pt x="2732" y="1162"/>
                  </a:lnTo>
                  <a:lnTo>
                    <a:pt x="3080" y="1395"/>
                  </a:lnTo>
                  <a:lnTo>
                    <a:pt x="3429" y="1743"/>
                  </a:lnTo>
                  <a:lnTo>
                    <a:pt x="3778" y="2092"/>
                  </a:lnTo>
                  <a:lnTo>
                    <a:pt x="4068" y="2499"/>
                  </a:lnTo>
                  <a:lnTo>
                    <a:pt x="4301" y="2964"/>
                  </a:lnTo>
                  <a:lnTo>
                    <a:pt x="4475" y="3429"/>
                  </a:lnTo>
                  <a:lnTo>
                    <a:pt x="4068" y="3661"/>
                  </a:lnTo>
                  <a:lnTo>
                    <a:pt x="3720" y="3894"/>
                  </a:lnTo>
                  <a:lnTo>
                    <a:pt x="3429" y="4242"/>
                  </a:lnTo>
                  <a:lnTo>
                    <a:pt x="3197" y="4591"/>
                  </a:lnTo>
                  <a:lnTo>
                    <a:pt x="3022" y="4881"/>
                  </a:lnTo>
                  <a:lnTo>
                    <a:pt x="2964" y="5172"/>
                  </a:lnTo>
                  <a:lnTo>
                    <a:pt x="2906" y="5404"/>
                  </a:lnTo>
                  <a:lnTo>
                    <a:pt x="2906" y="5637"/>
                  </a:lnTo>
                  <a:lnTo>
                    <a:pt x="3022" y="5986"/>
                  </a:lnTo>
                  <a:lnTo>
                    <a:pt x="3139" y="6218"/>
                  </a:lnTo>
                  <a:lnTo>
                    <a:pt x="3371" y="6450"/>
                  </a:lnTo>
                  <a:lnTo>
                    <a:pt x="3662" y="6567"/>
                  </a:lnTo>
                  <a:lnTo>
                    <a:pt x="3894" y="6625"/>
                  </a:lnTo>
                  <a:lnTo>
                    <a:pt x="4126" y="6567"/>
                  </a:lnTo>
                  <a:lnTo>
                    <a:pt x="4359" y="6509"/>
                  </a:lnTo>
                  <a:lnTo>
                    <a:pt x="4591" y="6334"/>
                  </a:lnTo>
                  <a:lnTo>
                    <a:pt x="4766" y="6160"/>
                  </a:lnTo>
                  <a:lnTo>
                    <a:pt x="4940" y="5869"/>
                  </a:lnTo>
                  <a:lnTo>
                    <a:pt x="5056" y="5637"/>
                  </a:lnTo>
                  <a:lnTo>
                    <a:pt x="5172" y="5114"/>
                  </a:lnTo>
                  <a:lnTo>
                    <a:pt x="5172" y="4475"/>
                  </a:lnTo>
                  <a:lnTo>
                    <a:pt x="5114" y="3835"/>
                  </a:lnTo>
                  <a:lnTo>
                    <a:pt x="5463" y="3777"/>
                  </a:lnTo>
                  <a:lnTo>
                    <a:pt x="5812" y="3835"/>
                  </a:lnTo>
                  <a:lnTo>
                    <a:pt x="6160" y="3952"/>
                  </a:lnTo>
                  <a:lnTo>
                    <a:pt x="6393" y="4126"/>
                  </a:lnTo>
                  <a:lnTo>
                    <a:pt x="6683" y="4358"/>
                  </a:lnTo>
                  <a:lnTo>
                    <a:pt x="6858" y="4591"/>
                  </a:lnTo>
                  <a:lnTo>
                    <a:pt x="6974" y="4881"/>
                  </a:lnTo>
                  <a:lnTo>
                    <a:pt x="7032" y="5172"/>
                  </a:lnTo>
                  <a:lnTo>
                    <a:pt x="7090" y="5463"/>
                  </a:lnTo>
                  <a:lnTo>
                    <a:pt x="7032" y="5695"/>
                  </a:lnTo>
                  <a:lnTo>
                    <a:pt x="7555" y="5869"/>
                  </a:lnTo>
                  <a:lnTo>
                    <a:pt x="7613" y="5521"/>
                  </a:lnTo>
                  <a:lnTo>
                    <a:pt x="7613" y="5114"/>
                  </a:lnTo>
                  <a:lnTo>
                    <a:pt x="7497" y="4707"/>
                  </a:lnTo>
                  <a:lnTo>
                    <a:pt x="7323" y="4358"/>
                  </a:lnTo>
                  <a:lnTo>
                    <a:pt x="7090" y="3952"/>
                  </a:lnTo>
                  <a:lnTo>
                    <a:pt x="6741" y="3661"/>
                  </a:lnTo>
                  <a:lnTo>
                    <a:pt x="6393" y="3429"/>
                  </a:lnTo>
                  <a:lnTo>
                    <a:pt x="5986" y="3312"/>
                  </a:lnTo>
                  <a:lnTo>
                    <a:pt x="5463" y="3254"/>
                  </a:lnTo>
                  <a:lnTo>
                    <a:pt x="4998" y="3312"/>
                  </a:lnTo>
                  <a:lnTo>
                    <a:pt x="4766" y="2731"/>
                  </a:lnTo>
                  <a:lnTo>
                    <a:pt x="4533" y="2208"/>
                  </a:lnTo>
                  <a:lnTo>
                    <a:pt x="4185" y="1743"/>
                  </a:lnTo>
                  <a:lnTo>
                    <a:pt x="3836" y="1337"/>
                  </a:lnTo>
                  <a:lnTo>
                    <a:pt x="3429" y="988"/>
                  </a:lnTo>
                  <a:lnTo>
                    <a:pt x="3022" y="697"/>
                  </a:lnTo>
                  <a:lnTo>
                    <a:pt x="2557" y="465"/>
                  </a:lnTo>
                  <a:lnTo>
                    <a:pt x="2034" y="233"/>
                  </a:lnTo>
                  <a:lnTo>
                    <a:pt x="1570" y="116"/>
                  </a:lnTo>
                  <a:lnTo>
                    <a:pt x="1047" y="58"/>
                  </a:lnTo>
                  <a:lnTo>
                    <a:pt x="524" y="0"/>
                  </a:lnTo>
                  <a:close/>
                </a:path>
              </a:pathLst>
            </a:custGeom>
            <a:solidFill>
              <a:srgbClr val="FFC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597;p71">
              <a:extLst>
                <a:ext uri="{FF2B5EF4-FFF2-40B4-BE49-F238E27FC236}">
                  <a16:creationId xmlns:a16="http://schemas.microsoft.com/office/drawing/2014/main" id="{FDAAA37F-054C-DC7B-85ED-00DFE67D4F4C}"/>
                </a:ext>
              </a:extLst>
            </p:cNvPr>
            <p:cNvSpPr/>
            <p:nvPr/>
          </p:nvSpPr>
          <p:spPr>
            <a:xfrm>
              <a:off x="1577050" y="3846825"/>
              <a:ext cx="11650" cy="20375"/>
            </a:xfrm>
            <a:custGeom>
              <a:avLst/>
              <a:gdLst/>
              <a:ahLst/>
              <a:cxnLst/>
              <a:rect l="l" t="t" r="r" b="b"/>
              <a:pathLst>
                <a:path w="466" h="815" extrusionOk="0">
                  <a:moveTo>
                    <a:pt x="59" y="1"/>
                  </a:moveTo>
                  <a:lnTo>
                    <a:pt x="0" y="59"/>
                  </a:lnTo>
                  <a:lnTo>
                    <a:pt x="0" y="117"/>
                  </a:lnTo>
                  <a:lnTo>
                    <a:pt x="117" y="466"/>
                  </a:lnTo>
                  <a:lnTo>
                    <a:pt x="349" y="756"/>
                  </a:lnTo>
                  <a:lnTo>
                    <a:pt x="407" y="814"/>
                  </a:lnTo>
                  <a:lnTo>
                    <a:pt x="465" y="814"/>
                  </a:lnTo>
                  <a:lnTo>
                    <a:pt x="465" y="756"/>
                  </a:lnTo>
                  <a:lnTo>
                    <a:pt x="465" y="698"/>
                  </a:lnTo>
                  <a:lnTo>
                    <a:pt x="291" y="408"/>
                  </a:lnTo>
                  <a:lnTo>
                    <a:pt x="117" y="59"/>
                  </a:lnTo>
                  <a:lnTo>
                    <a:pt x="117"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598;p71">
              <a:extLst>
                <a:ext uri="{FF2B5EF4-FFF2-40B4-BE49-F238E27FC236}">
                  <a16:creationId xmlns:a16="http://schemas.microsoft.com/office/drawing/2014/main" id="{E52238E5-AC8A-4FCF-C86A-D13A7FF75B23}"/>
                </a:ext>
              </a:extLst>
            </p:cNvPr>
            <p:cNvSpPr/>
            <p:nvPr/>
          </p:nvSpPr>
          <p:spPr>
            <a:xfrm>
              <a:off x="1561075" y="3826500"/>
              <a:ext cx="7275" cy="24725"/>
            </a:xfrm>
            <a:custGeom>
              <a:avLst/>
              <a:gdLst/>
              <a:ahLst/>
              <a:cxnLst/>
              <a:rect l="l" t="t" r="r" b="b"/>
              <a:pathLst>
                <a:path w="291" h="989" extrusionOk="0">
                  <a:moveTo>
                    <a:pt x="58" y="0"/>
                  </a:moveTo>
                  <a:lnTo>
                    <a:pt x="0" y="58"/>
                  </a:lnTo>
                  <a:lnTo>
                    <a:pt x="0" y="291"/>
                  </a:lnTo>
                  <a:lnTo>
                    <a:pt x="58" y="523"/>
                  </a:lnTo>
                  <a:lnTo>
                    <a:pt x="116" y="698"/>
                  </a:lnTo>
                  <a:lnTo>
                    <a:pt x="175" y="930"/>
                  </a:lnTo>
                  <a:lnTo>
                    <a:pt x="233" y="988"/>
                  </a:lnTo>
                  <a:lnTo>
                    <a:pt x="291" y="930"/>
                  </a:lnTo>
                  <a:lnTo>
                    <a:pt x="291" y="872"/>
                  </a:lnTo>
                  <a:lnTo>
                    <a:pt x="175" y="465"/>
                  </a:lnTo>
                  <a:lnTo>
                    <a:pt x="175" y="58"/>
                  </a:lnTo>
                  <a:lnTo>
                    <a:pt x="116"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599;p71">
              <a:extLst>
                <a:ext uri="{FF2B5EF4-FFF2-40B4-BE49-F238E27FC236}">
                  <a16:creationId xmlns:a16="http://schemas.microsoft.com/office/drawing/2014/main" id="{2524B789-542C-9789-BC6F-4E9E38E23076}"/>
                </a:ext>
              </a:extLst>
            </p:cNvPr>
            <p:cNvSpPr/>
            <p:nvPr/>
          </p:nvSpPr>
          <p:spPr>
            <a:xfrm>
              <a:off x="1568325" y="3861375"/>
              <a:ext cx="16025" cy="24700"/>
            </a:xfrm>
            <a:custGeom>
              <a:avLst/>
              <a:gdLst/>
              <a:ahLst/>
              <a:cxnLst/>
              <a:rect l="l" t="t" r="r" b="b"/>
              <a:pathLst>
                <a:path w="641" h="988" extrusionOk="0">
                  <a:moveTo>
                    <a:pt x="1" y="0"/>
                  </a:moveTo>
                  <a:lnTo>
                    <a:pt x="1" y="58"/>
                  </a:lnTo>
                  <a:lnTo>
                    <a:pt x="291" y="523"/>
                  </a:lnTo>
                  <a:lnTo>
                    <a:pt x="524" y="988"/>
                  </a:lnTo>
                  <a:lnTo>
                    <a:pt x="640" y="988"/>
                  </a:lnTo>
                  <a:lnTo>
                    <a:pt x="640" y="930"/>
                  </a:lnTo>
                  <a:lnTo>
                    <a:pt x="640" y="872"/>
                  </a:lnTo>
                  <a:lnTo>
                    <a:pt x="408" y="465"/>
                  </a:lnTo>
                  <a:lnTo>
                    <a:pt x="175"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600;p71">
              <a:extLst>
                <a:ext uri="{FF2B5EF4-FFF2-40B4-BE49-F238E27FC236}">
                  <a16:creationId xmlns:a16="http://schemas.microsoft.com/office/drawing/2014/main" id="{04AFEEDA-B00F-1995-E278-48551B3CB64E}"/>
                </a:ext>
              </a:extLst>
            </p:cNvPr>
            <p:cNvSpPr/>
            <p:nvPr/>
          </p:nvSpPr>
          <p:spPr>
            <a:xfrm>
              <a:off x="2368825" y="3354350"/>
              <a:ext cx="11625" cy="20350"/>
            </a:xfrm>
            <a:custGeom>
              <a:avLst/>
              <a:gdLst/>
              <a:ahLst/>
              <a:cxnLst/>
              <a:rect l="l" t="t" r="r" b="b"/>
              <a:pathLst>
                <a:path w="465" h="814" extrusionOk="0">
                  <a:moveTo>
                    <a:pt x="0" y="0"/>
                  </a:moveTo>
                  <a:lnTo>
                    <a:pt x="0" y="58"/>
                  </a:lnTo>
                  <a:lnTo>
                    <a:pt x="116" y="465"/>
                  </a:lnTo>
                  <a:lnTo>
                    <a:pt x="349" y="756"/>
                  </a:lnTo>
                  <a:lnTo>
                    <a:pt x="349" y="814"/>
                  </a:lnTo>
                  <a:lnTo>
                    <a:pt x="407" y="756"/>
                  </a:lnTo>
                  <a:lnTo>
                    <a:pt x="465" y="756"/>
                  </a:lnTo>
                  <a:lnTo>
                    <a:pt x="407" y="697"/>
                  </a:lnTo>
                  <a:lnTo>
                    <a:pt x="233" y="407"/>
                  </a:lnTo>
                  <a:lnTo>
                    <a:pt x="116" y="58"/>
                  </a:lnTo>
                  <a:lnTo>
                    <a:pt x="58"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601;p71">
              <a:extLst>
                <a:ext uri="{FF2B5EF4-FFF2-40B4-BE49-F238E27FC236}">
                  <a16:creationId xmlns:a16="http://schemas.microsoft.com/office/drawing/2014/main" id="{96E698AF-CED9-73CB-2E0E-0803CD2D978F}"/>
                </a:ext>
              </a:extLst>
            </p:cNvPr>
            <p:cNvSpPr/>
            <p:nvPr/>
          </p:nvSpPr>
          <p:spPr>
            <a:xfrm>
              <a:off x="2352825" y="3334000"/>
              <a:ext cx="7300" cy="23275"/>
            </a:xfrm>
            <a:custGeom>
              <a:avLst/>
              <a:gdLst/>
              <a:ahLst/>
              <a:cxnLst/>
              <a:rect l="l" t="t" r="r" b="b"/>
              <a:pathLst>
                <a:path w="292" h="931" extrusionOk="0">
                  <a:moveTo>
                    <a:pt x="1" y="1"/>
                  </a:moveTo>
                  <a:lnTo>
                    <a:pt x="1" y="59"/>
                  </a:lnTo>
                  <a:lnTo>
                    <a:pt x="1" y="291"/>
                  </a:lnTo>
                  <a:lnTo>
                    <a:pt x="1" y="465"/>
                  </a:lnTo>
                  <a:lnTo>
                    <a:pt x="59" y="698"/>
                  </a:lnTo>
                  <a:lnTo>
                    <a:pt x="175" y="930"/>
                  </a:lnTo>
                  <a:lnTo>
                    <a:pt x="291" y="930"/>
                  </a:lnTo>
                  <a:lnTo>
                    <a:pt x="291" y="872"/>
                  </a:lnTo>
                  <a:lnTo>
                    <a:pt x="117" y="465"/>
                  </a:lnTo>
                  <a:lnTo>
                    <a:pt x="117" y="59"/>
                  </a:lnTo>
                  <a:lnTo>
                    <a:pt x="117"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602;p71">
              <a:extLst>
                <a:ext uri="{FF2B5EF4-FFF2-40B4-BE49-F238E27FC236}">
                  <a16:creationId xmlns:a16="http://schemas.microsoft.com/office/drawing/2014/main" id="{9B987F2A-83CC-ABFC-65B0-729F735EDABA}"/>
                </a:ext>
              </a:extLst>
            </p:cNvPr>
            <p:cNvSpPr/>
            <p:nvPr/>
          </p:nvSpPr>
          <p:spPr>
            <a:xfrm>
              <a:off x="2360100" y="3368875"/>
              <a:ext cx="16000" cy="24725"/>
            </a:xfrm>
            <a:custGeom>
              <a:avLst/>
              <a:gdLst/>
              <a:ahLst/>
              <a:cxnLst/>
              <a:rect l="l" t="t" r="r" b="b"/>
              <a:pathLst>
                <a:path w="640" h="989" extrusionOk="0">
                  <a:moveTo>
                    <a:pt x="0" y="0"/>
                  </a:moveTo>
                  <a:lnTo>
                    <a:pt x="0" y="58"/>
                  </a:lnTo>
                  <a:lnTo>
                    <a:pt x="233" y="523"/>
                  </a:lnTo>
                  <a:lnTo>
                    <a:pt x="523" y="988"/>
                  </a:lnTo>
                  <a:lnTo>
                    <a:pt x="582" y="988"/>
                  </a:lnTo>
                  <a:lnTo>
                    <a:pt x="640" y="930"/>
                  </a:lnTo>
                  <a:lnTo>
                    <a:pt x="640" y="872"/>
                  </a:lnTo>
                  <a:lnTo>
                    <a:pt x="349" y="465"/>
                  </a:lnTo>
                  <a:lnTo>
                    <a:pt x="117"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603;p71">
              <a:extLst>
                <a:ext uri="{FF2B5EF4-FFF2-40B4-BE49-F238E27FC236}">
                  <a16:creationId xmlns:a16="http://schemas.microsoft.com/office/drawing/2014/main" id="{058FFFD6-6FE5-4179-A937-C8E10DC1C775}"/>
                </a:ext>
              </a:extLst>
            </p:cNvPr>
            <p:cNvSpPr/>
            <p:nvPr/>
          </p:nvSpPr>
          <p:spPr>
            <a:xfrm>
              <a:off x="2562025" y="3583875"/>
              <a:ext cx="277525" cy="283325"/>
            </a:xfrm>
            <a:custGeom>
              <a:avLst/>
              <a:gdLst/>
              <a:ahLst/>
              <a:cxnLst/>
              <a:rect l="l" t="t" r="r" b="b"/>
              <a:pathLst>
                <a:path w="11101" h="11333" fill="none" extrusionOk="0">
                  <a:moveTo>
                    <a:pt x="11100" y="11332"/>
                  </a:moveTo>
                  <a:lnTo>
                    <a:pt x="11100" y="11332"/>
                  </a:lnTo>
                  <a:lnTo>
                    <a:pt x="10868" y="11216"/>
                  </a:lnTo>
                  <a:lnTo>
                    <a:pt x="10112" y="10809"/>
                  </a:lnTo>
                  <a:lnTo>
                    <a:pt x="8950" y="10112"/>
                  </a:lnTo>
                  <a:lnTo>
                    <a:pt x="8253" y="9589"/>
                  </a:lnTo>
                  <a:lnTo>
                    <a:pt x="7497" y="9008"/>
                  </a:lnTo>
                  <a:lnTo>
                    <a:pt x="6684" y="8311"/>
                  </a:lnTo>
                  <a:lnTo>
                    <a:pt x="5812" y="7497"/>
                  </a:lnTo>
                  <a:lnTo>
                    <a:pt x="4882" y="6567"/>
                  </a:lnTo>
                  <a:lnTo>
                    <a:pt x="3894" y="5521"/>
                  </a:lnTo>
                  <a:lnTo>
                    <a:pt x="2965" y="4301"/>
                  </a:lnTo>
                  <a:lnTo>
                    <a:pt x="1977" y="3023"/>
                  </a:lnTo>
                  <a:lnTo>
                    <a:pt x="989" y="1570"/>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604;p71">
              <a:extLst>
                <a:ext uri="{FF2B5EF4-FFF2-40B4-BE49-F238E27FC236}">
                  <a16:creationId xmlns:a16="http://schemas.microsoft.com/office/drawing/2014/main" id="{131EB41E-53F8-73EE-18F4-0E533D070BAA}"/>
                </a:ext>
              </a:extLst>
            </p:cNvPr>
            <p:cNvSpPr/>
            <p:nvPr/>
          </p:nvSpPr>
          <p:spPr>
            <a:xfrm>
              <a:off x="2453075" y="3363050"/>
              <a:ext cx="396625" cy="528850"/>
            </a:xfrm>
            <a:custGeom>
              <a:avLst/>
              <a:gdLst/>
              <a:ahLst/>
              <a:cxnLst/>
              <a:rect l="l" t="t" r="r" b="b"/>
              <a:pathLst>
                <a:path w="15865" h="21154" fill="none" extrusionOk="0">
                  <a:moveTo>
                    <a:pt x="15865" y="21153"/>
                  </a:moveTo>
                  <a:lnTo>
                    <a:pt x="15865" y="21153"/>
                  </a:lnTo>
                  <a:lnTo>
                    <a:pt x="15574" y="21153"/>
                  </a:lnTo>
                  <a:lnTo>
                    <a:pt x="14819" y="21095"/>
                  </a:lnTo>
                  <a:lnTo>
                    <a:pt x="14296" y="21037"/>
                  </a:lnTo>
                  <a:lnTo>
                    <a:pt x="13657" y="20921"/>
                  </a:lnTo>
                  <a:lnTo>
                    <a:pt x="12959" y="20688"/>
                  </a:lnTo>
                  <a:lnTo>
                    <a:pt x="12204" y="20398"/>
                  </a:lnTo>
                  <a:lnTo>
                    <a:pt x="11390" y="19991"/>
                  </a:lnTo>
                  <a:lnTo>
                    <a:pt x="10519" y="19468"/>
                  </a:lnTo>
                  <a:lnTo>
                    <a:pt x="9589" y="18829"/>
                  </a:lnTo>
                  <a:lnTo>
                    <a:pt x="8659" y="18015"/>
                  </a:lnTo>
                  <a:lnTo>
                    <a:pt x="7671" y="17086"/>
                  </a:lnTo>
                  <a:lnTo>
                    <a:pt x="6741" y="15923"/>
                  </a:lnTo>
                  <a:lnTo>
                    <a:pt x="5754" y="14587"/>
                  </a:lnTo>
                  <a:lnTo>
                    <a:pt x="4824" y="13076"/>
                  </a:lnTo>
                  <a:lnTo>
                    <a:pt x="4824" y="13076"/>
                  </a:lnTo>
                  <a:lnTo>
                    <a:pt x="3952" y="11449"/>
                  </a:lnTo>
                  <a:lnTo>
                    <a:pt x="3197" y="9938"/>
                  </a:lnTo>
                  <a:lnTo>
                    <a:pt x="2557" y="8601"/>
                  </a:lnTo>
                  <a:lnTo>
                    <a:pt x="1976" y="7323"/>
                  </a:lnTo>
                  <a:lnTo>
                    <a:pt x="1511" y="6103"/>
                  </a:lnTo>
                  <a:lnTo>
                    <a:pt x="1105" y="5057"/>
                  </a:lnTo>
                  <a:lnTo>
                    <a:pt x="524" y="3255"/>
                  </a:lnTo>
                  <a:lnTo>
                    <a:pt x="233" y="1802"/>
                  </a:lnTo>
                  <a:lnTo>
                    <a:pt x="59" y="814"/>
                  </a:lnTo>
                  <a:lnTo>
                    <a:pt x="1" y="233"/>
                  </a:ln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605;p71">
              <a:extLst>
                <a:ext uri="{FF2B5EF4-FFF2-40B4-BE49-F238E27FC236}">
                  <a16:creationId xmlns:a16="http://schemas.microsoft.com/office/drawing/2014/main" id="{611240E9-635A-01CA-CED1-E647654FEA98}"/>
                </a:ext>
              </a:extLst>
            </p:cNvPr>
            <p:cNvSpPr/>
            <p:nvPr/>
          </p:nvSpPr>
          <p:spPr>
            <a:xfrm>
              <a:off x="2450175" y="3363050"/>
              <a:ext cx="399525" cy="531750"/>
            </a:xfrm>
            <a:custGeom>
              <a:avLst/>
              <a:gdLst/>
              <a:ahLst/>
              <a:cxnLst/>
              <a:rect l="l" t="t" r="r" b="b"/>
              <a:pathLst>
                <a:path w="15981" h="21270" extrusionOk="0">
                  <a:moveTo>
                    <a:pt x="0" y="1"/>
                  </a:moveTo>
                  <a:lnTo>
                    <a:pt x="0" y="291"/>
                  </a:lnTo>
                  <a:lnTo>
                    <a:pt x="58" y="931"/>
                  </a:lnTo>
                  <a:lnTo>
                    <a:pt x="175" y="1918"/>
                  </a:lnTo>
                  <a:lnTo>
                    <a:pt x="523" y="3371"/>
                  </a:lnTo>
                  <a:lnTo>
                    <a:pt x="1104" y="5173"/>
                  </a:lnTo>
                  <a:lnTo>
                    <a:pt x="1511" y="6219"/>
                  </a:lnTo>
                  <a:lnTo>
                    <a:pt x="1976" y="7439"/>
                  </a:lnTo>
                  <a:lnTo>
                    <a:pt x="2557" y="8659"/>
                  </a:lnTo>
                  <a:lnTo>
                    <a:pt x="3196" y="10054"/>
                  </a:lnTo>
                  <a:lnTo>
                    <a:pt x="3952" y="11507"/>
                  </a:lnTo>
                  <a:lnTo>
                    <a:pt x="4824" y="13134"/>
                  </a:lnTo>
                  <a:lnTo>
                    <a:pt x="5637" y="14471"/>
                  </a:lnTo>
                  <a:lnTo>
                    <a:pt x="6451" y="15691"/>
                  </a:lnTo>
                  <a:lnTo>
                    <a:pt x="7322" y="16737"/>
                  </a:lnTo>
                  <a:lnTo>
                    <a:pt x="8136" y="17609"/>
                  </a:lnTo>
                  <a:lnTo>
                    <a:pt x="9008" y="18422"/>
                  </a:lnTo>
                  <a:lnTo>
                    <a:pt x="9821" y="19061"/>
                  </a:lnTo>
                  <a:lnTo>
                    <a:pt x="10635" y="19642"/>
                  </a:lnTo>
                  <a:lnTo>
                    <a:pt x="11390" y="20107"/>
                  </a:lnTo>
                  <a:lnTo>
                    <a:pt x="12146" y="20456"/>
                  </a:lnTo>
                  <a:lnTo>
                    <a:pt x="12843" y="20747"/>
                  </a:lnTo>
                  <a:lnTo>
                    <a:pt x="13482" y="20921"/>
                  </a:lnTo>
                  <a:lnTo>
                    <a:pt x="14063" y="21095"/>
                  </a:lnTo>
                  <a:lnTo>
                    <a:pt x="14993" y="21270"/>
                  </a:lnTo>
                  <a:lnTo>
                    <a:pt x="15981" y="21270"/>
                  </a:lnTo>
                  <a:lnTo>
                    <a:pt x="15923" y="21037"/>
                  </a:lnTo>
                  <a:lnTo>
                    <a:pt x="15632" y="21037"/>
                  </a:lnTo>
                  <a:lnTo>
                    <a:pt x="14877" y="20979"/>
                  </a:lnTo>
                  <a:lnTo>
                    <a:pt x="14354" y="20863"/>
                  </a:lnTo>
                  <a:lnTo>
                    <a:pt x="13773" y="20747"/>
                  </a:lnTo>
                  <a:lnTo>
                    <a:pt x="13075" y="20514"/>
                  </a:lnTo>
                  <a:lnTo>
                    <a:pt x="12320" y="20224"/>
                  </a:lnTo>
                  <a:lnTo>
                    <a:pt x="11506" y="19817"/>
                  </a:lnTo>
                  <a:lnTo>
                    <a:pt x="10635" y="19294"/>
                  </a:lnTo>
                  <a:lnTo>
                    <a:pt x="9705" y="18655"/>
                  </a:lnTo>
                  <a:lnTo>
                    <a:pt x="8775" y="17899"/>
                  </a:lnTo>
                  <a:lnTo>
                    <a:pt x="7845" y="16911"/>
                  </a:lnTo>
                  <a:lnTo>
                    <a:pt x="6916" y="15807"/>
                  </a:lnTo>
                  <a:lnTo>
                    <a:pt x="5986" y="14471"/>
                  </a:lnTo>
                  <a:lnTo>
                    <a:pt x="5056" y="12960"/>
                  </a:lnTo>
                  <a:lnTo>
                    <a:pt x="4184" y="11391"/>
                  </a:lnTo>
                  <a:lnTo>
                    <a:pt x="3429" y="9938"/>
                  </a:lnTo>
                  <a:lnTo>
                    <a:pt x="2790" y="8601"/>
                  </a:lnTo>
                  <a:lnTo>
                    <a:pt x="2267" y="7323"/>
                  </a:lnTo>
                  <a:lnTo>
                    <a:pt x="1802" y="6161"/>
                  </a:lnTo>
                  <a:lnTo>
                    <a:pt x="1395" y="5115"/>
                  </a:lnTo>
                  <a:lnTo>
                    <a:pt x="814" y="3255"/>
                  </a:lnTo>
                  <a:lnTo>
                    <a:pt x="465" y="1860"/>
                  </a:lnTo>
                  <a:lnTo>
                    <a:pt x="291" y="872"/>
                  </a:lnTo>
                  <a:lnTo>
                    <a:pt x="233" y="233"/>
                  </a:lnTo>
                  <a:lnTo>
                    <a:pt x="233"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606;p71">
              <a:extLst>
                <a:ext uri="{FF2B5EF4-FFF2-40B4-BE49-F238E27FC236}">
                  <a16:creationId xmlns:a16="http://schemas.microsoft.com/office/drawing/2014/main" id="{19D92F36-2C84-1B58-8CF7-D634DD1F17BC}"/>
                </a:ext>
              </a:extLst>
            </p:cNvPr>
            <p:cNvSpPr/>
            <p:nvPr/>
          </p:nvSpPr>
          <p:spPr>
            <a:xfrm>
              <a:off x="2736375" y="3734975"/>
              <a:ext cx="136575" cy="71200"/>
            </a:xfrm>
            <a:custGeom>
              <a:avLst/>
              <a:gdLst/>
              <a:ahLst/>
              <a:cxnLst/>
              <a:rect l="l" t="t" r="r" b="b"/>
              <a:pathLst>
                <a:path w="5463" h="2848" fill="none" extrusionOk="0">
                  <a:moveTo>
                    <a:pt x="5463" y="2848"/>
                  </a:moveTo>
                  <a:lnTo>
                    <a:pt x="5463" y="2848"/>
                  </a:lnTo>
                  <a:lnTo>
                    <a:pt x="5056" y="2848"/>
                  </a:lnTo>
                  <a:lnTo>
                    <a:pt x="4649" y="2848"/>
                  </a:lnTo>
                  <a:lnTo>
                    <a:pt x="3894" y="2673"/>
                  </a:lnTo>
                  <a:lnTo>
                    <a:pt x="3138" y="2383"/>
                  </a:lnTo>
                  <a:lnTo>
                    <a:pt x="2441" y="2034"/>
                  </a:lnTo>
                  <a:lnTo>
                    <a:pt x="2441" y="2034"/>
                  </a:lnTo>
                  <a:lnTo>
                    <a:pt x="1802" y="1569"/>
                  </a:lnTo>
                  <a:lnTo>
                    <a:pt x="1162" y="1046"/>
                  </a:lnTo>
                  <a:lnTo>
                    <a:pt x="0" y="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607;p71">
              <a:extLst>
                <a:ext uri="{FF2B5EF4-FFF2-40B4-BE49-F238E27FC236}">
                  <a16:creationId xmlns:a16="http://schemas.microsoft.com/office/drawing/2014/main" id="{90ED12FB-1B03-C0C7-0337-489F7E0555DE}"/>
                </a:ext>
              </a:extLst>
            </p:cNvPr>
            <p:cNvSpPr/>
            <p:nvPr/>
          </p:nvSpPr>
          <p:spPr>
            <a:xfrm>
              <a:off x="2733475" y="3732075"/>
              <a:ext cx="139475" cy="78475"/>
            </a:xfrm>
            <a:custGeom>
              <a:avLst/>
              <a:gdLst/>
              <a:ahLst/>
              <a:cxnLst/>
              <a:rect l="l" t="t" r="r" b="b"/>
              <a:pathLst>
                <a:path w="5579" h="3139" extrusionOk="0">
                  <a:moveTo>
                    <a:pt x="174" y="0"/>
                  </a:moveTo>
                  <a:lnTo>
                    <a:pt x="0" y="233"/>
                  </a:lnTo>
                  <a:lnTo>
                    <a:pt x="1162" y="1279"/>
                  </a:lnTo>
                  <a:lnTo>
                    <a:pt x="1801" y="1802"/>
                  </a:lnTo>
                  <a:lnTo>
                    <a:pt x="2499" y="2266"/>
                  </a:lnTo>
                  <a:lnTo>
                    <a:pt x="3022" y="2557"/>
                  </a:lnTo>
                  <a:lnTo>
                    <a:pt x="3719" y="2848"/>
                  </a:lnTo>
                  <a:lnTo>
                    <a:pt x="4417" y="3022"/>
                  </a:lnTo>
                  <a:lnTo>
                    <a:pt x="4823" y="3080"/>
                  </a:lnTo>
                  <a:lnTo>
                    <a:pt x="5230" y="3138"/>
                  </a:lnTo>
                  <a:lnTo>
                    <a:pt x="5579" y="3080"/>
                  </a:lnTo>
                  <a:lnTo>
                    <a:pt x="5579" y="2848"/>
                  </a:lnTo>
                  <a:lnTo>
                    <a:pt x="5114" y="2848"/>
                  </a:lnTo>
                  <a:lnTo>
                    <a:pt x="4707" y="2789"/>
                  </a:lnTo>
                  <a:lnTo>
                    <a:pt x="4300" y="2731"/>
                  </a:lnTo>
                  <a:lnTo>
                    <a:pt x="3893" y="2615"/>
                  </a:lnTo>
                  <a:lnTo>
                    <a:pt x="3196" y="2325"/>
                  </a:lnTo>
                  <a:lnTo>
                    <a:pt x="2615" y="2034"/>
                  </a:lnTo>
                  <a:lnTo>
                    <a:pt x="1976" y="1569"/>
                  </a:lnTo>
                  <a:lnTo>
                    <a:pt x="1337" y="1046"/>
                  </a:lnTo>
                  <a:lnTo>
                    <a:pt x="174"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608;p71">
              <a:extLst>
                <a:ext uri="{FF2B5EF4-FFF2-40B4-BE49-F238E27FC236}">
                  <a16:creationId xmlns:a16="http://schemas.microsoft.com/office/drawing/2014/main" id="{608FAB94-B811-3740-A37A-B5B6B816C499}"/>
                </a:ext>
              </a:extLst>
            </p:cNvPr>
            <p:cNvSpPr/>
            <p:nvPr/>
          </p:nvSpPr>
          <p:spPr>
            <a:xfrm>
              <a:off x="1822575" y="4151925"/>
              <a:ext cx="14550" cy="55225"/>
            </a:xfrm>
            <a:custGeom>
              <a:avLst/>
              <a:gdLst/>
              <a:ahLst/>
              <a:cxnLst/>
              <a:rect l="l" t="t" r="r" b="b"/>
              <a:pathLst>
                <a:path w="582" h="2209" extrusionOk="0">
                  <a:moveTo>
                    <a:pt x="116" y="0"/>
                  </a:moveTo>
                  <a:lnTo>
                    <a:pt x="0" y="58"/>
                  </a:lnTo>
                  <a:lnTo>
                    <a:pt x="0" y="117"/>
                  </a:lnTo>
                  <a:lnTo>
                    <a:pt x="291" y="2092"/>
                  </a:lnTo>
                  <a:lnTo>
                    <a:pt x="349" y="2150"/>
                  </a:lnTo>
                  <a:lnTo>
                    <a:pt x="465" y="2209"/>
                  </a:lnTo>
                  <a:lnTo>
                    <a:pt x="581" y="2150"/>
                  </a:lnTo>
                  <a:lnTo>
                    <a:pt x="581" y="2034"/>
                  </a:lnTo>
                  <a:lnTo>
                    <a:pt x="233" y="117"/>
                  </a:lnTo>
                  <a:lnTo>
                    <a:pt x="175"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609;p71">
              <a:extLst>
                <a:ext uri="{FF2B5EF4-FFF2-40B4-BE49-F238E27FC236}">
                  <a16:creationId xmlns:a16="http://schemas.microsoft.com/office/drawing/2014/main" id="{3A7D877B-8E33-7E82-8ABB-608C119237A5}"/>
                </a:ext>
              </a:extLst>
            </p:cNvPr>
            <p:cNvSpPr/>
            <p:nvPr/>
          </p:nvSpPr>
          <p:spPr>
            <a:xfrm>
              <a:off x="1545100" y="3579525"/>
              <a:ext cx="350125" cy="639250"/>
            </a:xfrm>
            <a:custGeom>
              <a:avLst/>
              <a:gdLst/>
              <a:ahLst/>
              <a:cxnLst/>
              <a:rect l="l" t="t" r="r" b="b"/>
              <a:pathLst>
                <a:path w="14005" h="25570" extrusionOk="0">
                  <a:moveTo>
                    <a:pt x="8019" y="0"/>
                  </a:moveTo>
                  <a:lnTo>
                    <a:pt x="7961" y="59"/>
                  </a:lnTo>
                  <a:lnTo>
                    <a:pt x="7903" y="175"/>
                  </a:lnTo>
                  <a:lnTo>
                    <a:pt x="7961" y="291"/>
                  </a:lnTo>
                  <a:lnTo>
                    <a:pt x="8775" y="988"/>
                  </a:lnTo>
                  <a:lnTo>
                    <a:pt x="9530" y="1802"/>
                  </a:lnTo>
                  <a:lnTo>
                    <a:pt x="10460" y="2848"/>
                  </a:lnTo>
                  <a:lnTo>
                    <a:pt x="10983" y="3487"/>
                  </a:lnTo>
                  <a:lnTo>
                    <a:pt x="11448" y="4243"/>
                  </a:lnTo>
                  <a:lnTo>
                    <a:pt x="11913" y="4940"/>
                  </a:lnTo>
                  <a:lnTo>
                    <a:pt x="12320" y="5753"/>
                  </a:lnTo>
                  <a:lnTo>
                    <a:pt x="12726" y="6625"/>
                  </a:lnTo>
                  <a:lnTo>
                    <a:pt x="13075" y="7555"/>
                  </a:lnTo>
                  <a:lnTo>
                    <a:pt x="13366" y="8485"/>
                  </a:lnTo>
                  <a:lnTo>
                    <a:pt x="13540" y="9473"/>
                  </a:lnTo>
                  <a:lnTo>
                    <a:pt x="13656" y="10228"/>
                  </a:lnTo>
                  <a:lnTo>
                    <a:pt x="13714" y="10983"/>
                  </a:lnTo>
                  <a:lnTo>
                    <a:pt x="13714" y="12436"/>
                  </a:lnTo>
                  <a:lnTo>
                    <a:pt x="13656" y="13773"/>
                  </a:lnTo>
                  <a:lnTo>
                    <a:pt x="13424" y="14993"/>
                  </a:lnTo>
                  <a:lnTo>
                    <a:pt x="13191" y="16097"/>
                  </a:lnTo>
                  <a:lnTo>
                    <a:pt x="12901" y="17143"/>
                  </a:lnTo>
                  <a:lnTo>
                    <a:pt x="12320" y="18829"/>
                  </a:lnTo>
                  <a:lnTo>
                    <a:pt x="12029" y="19642"/>
                  </a:lnTo>
                  <a:lnTo>
                    <a:pt x="11855" y="20223"/>
                  </a:lnTo>
                  <a:lnTo>
                    <a:pt x="11738" y="21211"/>
                  </a:lnTo>
                  <a:lnTo>
                    <a:pt x="11680" y="22199"/>
                  </a:lnTo>
                  <a:lnTo>
                    <a:pt x="11680" y="24059"/>
                  </a:lnTo>
                  <a:lnTo>
                    <a:pt x="11680" y="24640"/>
                  </a:lnTo>
                  <a:lnTo>
                    <a:pt x="11622" y="24756"/>
                  </a:lnTo>
                  <a:lnTo>
                    <a:pt x="11564" y="24814"/>
                  </a:lnTo>
                  <a:lnTo>
                    <a:pt x="11390" y="24872"/>
                  </a:lnTo>
                  <a:lnTo>
                    <a:pt x="10692" y="25046"/>
                  </a:lnTo>
                  <a:lnTo>
                    <a:pt x="9821" y="25163"/>
                  </a:lnTo>
                  <a:lnTo>
                    <a:pt x="9065" y="25163"/>
                  </a:lnTo>
                  <a:lnTo>
                    <a:pt x="8136" y="25279"/>
                  </a:lnTo>
                  <a:lnTo>
                    <a:pt x="6915" y="23826"/>
                  </a:lnTo>
                  <a:lnTo>
                    <a:pt x="5811" y="22548"/>
                  </a:lnTo>
                  <a:lnTo>
                    <a:pt x="4591" y="20921"/>
                  </a:lnTo>
                  <a:lnTo>
                    <a:pt x="3370" y="19003"/>
                  </a:lnTo>
                  <a:lnTo>
                    <a:pt x="2731" y="17957"/>
                  </a:lnTo>
                  <a:lnTo>
                    <a:pt x="2150" y="16911"/>
                  </a:lnTo>
                  <a:lnTo>
                    <a:pt x="1569" y="15807"/>
                  </a:lnTo>
                  <a:lnTo>
                    <a:pt x="1046" y="14703"/>
                  </a:lnTo>
                  <a:lnTo>
                    <a:pt x="639" y="13599"/>
                  </a:lnTo>
                  <a:lnTo>
                    <a:pt x="291" y="12436"/>
                  </a:lnTo>
                  <a:lnTo>
                    <a:pt x="232" y="12378"/>
                  </a:lnTo>
                  <a:lnTo>
                    <a:pt x="116" y="12378"/>
                  </a:lnTo>
                  <a:lnTo>
                    <a:pt x="0" y="12436"/>
                  </a:lnTo>
                  <a:lnTo>
                    <a:pt x="0" y="12552"/>
                  </a:lnTo>
                  <a:lnTo>
                    <a:pt x="407" y="13715"/>
                  </a:lnTo>
                  <a:lnTo>
                    <a:pt x="872" y="14935"/>
                  </a:lnTo>
                  <a:lnTo>
                    <a:pt x="1395" y="16097"/>
                  </a:lnTo>
                  <a:lnTo>
                    <a:pt x="1976" y="17260"/>
                  </a:lnTo>
                  <a:lnTo>
                    <a:pt x="2615" y="18364"/>
                  </a:lnTo>
                  <a:lnTo>
                    <a:pt x="3312" y="19410"/>
                  </a:lnTo>
                  <a:lnTo>
                    <a:pt x="4649" y="21385"/>
                  </a:lnTo>
                  <a:lnTo>
                    <a:pt x="5927" y="23071"/>
                  </a:lnTo>
                  <a:lnTo>
                    <a:pt x="6973" y="24349"/>
                  </a:lnTo>
                  <a:lnTo>
                    <a:pt x="7961" y="25511"/>
                  </a:lnTo>
                  <a:lnTo>
                    <a:pt x="8077" y="25569"/>
                  </a:lnTo>
                  <a:lnTo>
                    <a:pt x="8136" y="25569"/>
                  </a:lnTo>
                  <a:lnTo>
                    <a:pt x="9065" y="25453"/>
                  </a:lnTo>
                  <a:lnTo>
                    <a:pt x="10228" y="25395"/>
                  </a:lnTo>
                  <a:lnTo>
                    <a:pt x="11157" y="25221"/>
                  </a:lnTo>
                  <a:lnTo>
                    <a:pt x="11448" y="25163"/>
                  </a:lnTo>
                  <a:lnTo>
                    <a:pt x="11738" y="25046"/>
                  </a:lnTo>
                  <a:lnTo>
                    <a:pt x="11855" y="24872"/>
                  </a:lnTo>
                  <a:lnTo>
                    <a:pt x="11913" y="24698"/>
                  </a:lnTo>
                  <a:lnTo>
                    <a:pt x="11913" y="24000"/>
                  </a:lnTo>
                  <a:lnTo>
                    <a:pt x="11913" y="22257"/>
                  </a:lnTo>
                  <a:lnTo>
                    <a:pt x="11971" y="21211"/>
                  </a:lnTo>
                  <a:lnTo>
                    <a:pt x="12145" y="20281"/>
                  </a:lnTo>
                  <a:lnTo>
                    <a:pt x="12261" y="19700"/>
                  </a:lnTo>
                  <a:lnTo>
                    <a:pt x="12552" y="18945"/>
                  </a:lnTo>
                  <a:lnTo>
                    <a:pt x="13133" y="17201"/>
                  </a:lnTo>
                  <a:lnTo>
                    <a:pt x="13424" y="16155"/>
                  </a:lnTo>
                  <a:lnTo>
                    <a:pt x="13714" y="15051"/>
                  </a:lnTo>
                  <a:lnTo>
                    <a:pt x="13889" y="13773"/>
                  </a:lnTo>
                  <a:lnTo>
                    <a:pt x="14005" y="12436"/>
                  </a:lnTo>
                  <a:lnTo>
                    <a:pt x="14005" y="10983"/>
                  </a:lnTo>
                  <a:lnTo>
                    <a:pt x="13947" y="10228"/>
                  </a:lnTo>
                  <a:lnTo>
                    <a:pt x="13831" y="9414"/>
                  </a:lnTo>
                  <a:lnTo>
                    <a:pt x="13598" y="8427"/>
                  </a:lnTo>
                  <a:lnTo>
                    <a:pt x="13307" y="7439"/>
                  </a:lnTo>
                  <a:lnTo>
                    <a:pt x="12959" y="6509"/>
                  </a:lnTo>
                  <a:lnTo>
                    <a:pt x="12610" y="5637"/>
                  </a:lnTo>
                  <a:lnTo>
                    <a:pt x="12145" y="4824"/>
                  </a:lnTo>
                  <a:lnTo>
                    <a:pt x="11680" y="4068"/>
                  </a:lnTo>
                  <a:lnTo>
                    <a:pt x="11157" y="3371"/>
                  </a:lnTo>
                  <a:lnTo>
                    <a:pt x="10692" y="2732"/>
                  </a:lnTo>
                  <a:lnTo>
                    <a:pt x="9763" y="1628"/>
                  </a:lnTo>
                  <a:lnTo>
                    <a:pt x="8949" y="756"/>
                  </a:lnTo>
                  <a:lnTo>
                    <a:pt x="8136" y="59"/>
                  </a:lnTo>
                  <a:lnTo>
                    <a:pt x="8019"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610;p71">
              <a:extLst>
                <a:ext uri="{FF2B5EF4-FFF2-40B4-BE49-F238E27FC236}">
                  <a16:creationId xmlns:a16="http://schemas.microsoft.com/office/drawing/2014/main" id="{732D9EE8-A11D-03E7-4CB0-FA261C7E5079}"/>
                </a:ext>
              </a:extLst>
            </p:cNvPr>
            <p:cNvSpPr/>
            <p:nvPr/>
          </p:nvSpPr>
          <p:spPr>
            <a:xfrm>
              <a:off x="1879225" y="3835225"/>
              <a:ext cx="37800" cy="130775"/>
            </a:xfrm>
            <a:custGeom>
              <a:avLst/>
              <a:gdLst/>
              <a:ahLst/>
              <a:cxnLst/>
              <a:rect l="l" t="t" r="r" b="b"/>
              <a:pathLst>
                <a:path w="1512" h="5231" extrusionOk="0">
                  <a:moveTo>
                    <a:pt x="1279" y="0"/>
                  </a:moveTo>
                  <a:lnTo>
                    <a:pt x="1279" y="116"/>
                  </a:lnTo>
                  <a:lnTo>
                    <a:pt x="1221" y="581"/>
                  </a:lnTo>
                  <a:lnTo>
                    <a:pt x="1105" y="1801"/>
                  </a:lnTo>
                  <a:lnTo>
                    <a:pt x="930" y="2557"/>
                  </a:lnTo>
                  <a:lnTo>
                    <a:pt x="698" y="3371"/>
                  </a:lnTo>
                  <a:lnTo>
                    <a:pt x="407" y="4242"/>
                  </a:lnTo>
                  <a:lnTo>
                    <a:pt x="1" y="5056"/>
                  </a:lnTo>
                  <a:lnTo>
                    <a:pt x="1" y="5172"/>
                  </a:lnTo>
                  <a:lnTo>
                    <a:pt x="59" y="5230"/>
                  </a:lnTo>
                  <a:lnTo>
                    <a:pt x="233" y="5230"/>
                  </a:lnTo>
                  <a:lnTo>
                    <a:pt x="233" y="5172"/>
                  </a:lnTo>
                  <a:lnTo>
                    <a:pt x="698" y="4358"/>
                  </a:lnTo>
                  <a:lnTo>
                    <a:pt x="989" y="3487"/>
                  </a:lnTo>
                  <a:lnTo>
                    <a:pt x="1221" y="2673"/>
                  </a:lnTo>
                  <a:lnTo>
                    <a:pt x="1337" y="1860"/>
                  </a:lnTo>
                  <a:lnTo>
                    <a:pt x="1512" y="639"/>
                  </a:lnTo>
                  <a:lnTo>
                    <a:pt x="1512" y="116"/>
                  </a:lnTo>
                  <a:lnTo>
                    <a:pt x="1453"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611;p71">
              <a:extLst>
                <a:ext uri="{FF2B5EF4-FFF2-40B4-BE49-F238E27FC236}">
                  <a16:creationId xmlns:a16="http://schemas.microsoft.com/office/drawing/2014/main" id="{3105FD05-FC08-0DF3-44C1-84703F01FA3B}"/>
                </a:ext>
              </a:extLst>
            </p:cNvPr>
            <p:cNvSpPr/>
            <p:nvPr/>
          </p:nvSpPr>
          <p:spPr>
            <a:xfrm>
              <a:off x="1989650" y="4151925"/>
              <a:ext cx="11625" cy="47975"/>
            </a:xfrm>
            <a:custGeom>
              <a:avLst/>
              <a:gdLst/>
              <a:ahLst/>
              <a:cxnLst/>
              <a:rect l="l" t="t" r="r" b="b"/>
              <a:pathLst>
                <a:path w="465" h="1919" extrusionOk="0">
                  <a:moveTo>
                    <a:pt x="116" y="0"/>
                  </a:moveTo>
                  <a:lnTo>
                    <a:pt x="0" y="58"/>
                  </a:lnTo>
                  <a:lnTo>
                    <a:pt x="0" y="117"/>
                  </a:lnTo>
                  <a:lnTo>
                    <a:pt x="233" y="1802"/>
                  </a:lnTo>
                  <a:lnTo>
                    <a:pt x="291" y="1860"/>
                  </a:lnTo>
                  <a:lnTo>
                    <a:pt x="349" y="1918"/>
                  </a:lnTo>
                  <a:lnTo>
                    <a:pt x="465" y="1860"/>
                  </a:lnTo>
                  <a:lnTo>
                    <a:pt x="465" y="1744"/>
                  </a:lnTo>
                  <a:lnTo>
                    <a:pt x="291" y="117"/>
                  </a:lnTo>
                  <a:lnTo>
                    <a:pt x="233"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612;p71">
              <a:extLst>
                <a:ext uri="{FF2B5EF4-FFF2-40B4-BE49-F238E27FC236}">
                  <a16:creationId xmlns:a16="http://schemas.microsoft.com/office/drawing/2014/main" id="{D8A7DAC2-1D4F-CAC7-4D1B-87DD742B256E}"/>
                </a:ext>
              </a:extLst>
            </p:cNvPr>
            <p:cNvSpPr/>
            <p:nvPr/>
          </p:nvSpPr>
          <p:spPr>
            <a:xfrm>
              <a:off x="2405125" y="3854100"/>
              <a:ext cx="107550" cy="196150"/>
            </a:xfrm>
            <a:custGeom>
              <a:avLst/>
              <a:gdLst/>
              <a:ahLst/>
              <a:cxnLst/>
              <a:rect l="l" t="t" r="r" b="b"/>
              <a:pathLst>
                <a:path w="4302" h="7846" extrusionOk="0">
                  <a:moveTo>
                    <a:pt x="59" y="0"/>
                  </a:moveTo>
                  <a:lnTo>
                    <a:pt x="1" y="59"/>
                  </a:lnTo>
                  <a:lnTo>
                    <a:pt x="1" y="175"/>
                  </a:lnTo>
                  <a:lnTo>
                    <a:pt x="233" y="930"/>
                  </a:lnTo>
                  <a:lnTo>
                    <a:pt x="524" y="1744"/>
                  </a:lnTo>
                  <a:lnTo>
                    <a:pt x="1163" y="3139"/>
                  </a:lnTo>
                  <a:lnTo>
                    <a:pt x="1860" y="4475"/>
                  </a:lnTo>
                  <a:lnTo>
                    <a:pt x="2500" y="5579"/>
                  </a:lnTo>
                  <a:lnTo>
                    <a:pt x="3081" y="6509"/>
                  </a:lnTo>
                  <a:lnTo>
                    <a:pt x="3604" y="7148"/>
                  </a:lnTo>
                  <a:lnTo>
                    <a:pt x="4069" y="7787"/>
                  </a:lnTo>
                  <a:lnTo>
                    <a:pt x="4127" y="7846"/>
                  </a:lnTo>
                  <a:lnTo>
                    <a:pt x="4243" y="7787"/>
                  </a:lnTo>
                  <a:lnTo>
                    <a:pt x="4301" y="7671"/>
                  </a:lnTo>
                  <a:lnTo>
                    <a:pt x="4243" y="7613"/>
                  </a:lnTo>
                  <a:lnTo>
                    <a:pt x="3778" y="7032"/>
                  </a:lnTo>
                  <a:lnTo>
                    <a:pt x="3313" y="6335"/>
                  </a:lnTo>
                  <a:lnTo>
                    <a:pt x="2732" y="5405"/>
                  </a:lnTo>
                  <a:lnTo>
                    <a:pt x="2093" y="4301"/>
                  </a:lnTo>
                  <a:lnTo>
                    <a:pt x="1396" y="3022"/>
                  </a:lnTo>
                  <a:lnTo>
                    <a:pt x="814" y="1628"/>
                  </a:lnTo>
                  <a:lnTo>
                    <a:pt x="524" y="872"/>
                  </a:lnTo>
                  <a:lnTo>
                    <a:pt x="233" y="59"/>
                  </a:lnTo>
                  <a:lnTo>
                    <a:pt x="175"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613;p71">
              <a:extLst>
                <a:ext uri="{FF2B5EF4-FFF2-40B4-BE49-F238E27FC236}">
                  <a16:creationId xmlns:a16="http://schemas.microsoft.com/office/drawing/2014/main" id="{2EDC2972-8850-21ED-EC9A-81814A623414}"/>
                </a:ext>
              </a:extLst>
            </p:cNvPr>
            <p:cNvSpPr/>
            <p:nvPr/>
          </p:nvSpPr>
          <p:spPr>
            <a:xfrm>
              <a:off x="2694250" y="4147575"/>
              <a:ext cx="10175" cy="55225"/>
            </a:xfrm>
            <a:custGeom>
              <a:avLst/>
              <a:gdLst/>
              <a:ahLst/>
              <a:cxnLst/>
              <a:rect l="l" t="t" r="r" b="b"/>
              <a:pathLst>
                <a:path w="407" h="2209" extrusionOk="0">
                  <a:moveTo>
                    <a:pt x="174" y="0"/>
                  </a:moveTo>
                  <a:lnTo>
                    <a:pt x="116" y="116"/>
                  </a:lnTo>
                  <a:lnTo>
                    <a:pt x="0" y="2092"/>
                  </a:lnTo>
                  <a:lnTo>
                    <a:pt x="0" y="2208"/>
                  </a:lnTo>
                  <a:lnTo>
                    <a:pt x="232" y="2208"/>
                  </a:lnTo>
                  <a:lnTo>
                    <a:pt x="232" y="2092"/>
                  </a:lnTo>
                  <a:lnTo>
                    <a:pt x="407" y="116"/>
                  </a:lnTo>
                  <a:lnTo>
                    <a:pt x="349" y="0"/>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614;p71">
              <a:extLst>
                <a:ext uri="{FF2B5EF4-FFF2-40B4-BE49-F238E27FC236}">
                  <a16:creationId xmlns:a16="http://schemas.microsoft.com/office/drawing/2014/main" id="{B10BEBCE-1B1C-5406-1CD2-64FC82D3B98A}"/>
                </a:ext>
              </a:extLst>
            </p:cNvPr>
            <p:cNvSpPr/>
            <p:nvPr/>
          </p:nvSpPr>
          <p:spPr>
            <a:xfrm>
              <a:off x="2813375" y="4141750"/>
              <a:ext cx="14550" cy="50875"/>
            </a:xfrm>
            <a:custGeom>
              <a:avLst/>
              <a:gdLst/>
              <a:ahLst/>
              <a:cxnLst/>
              <a:rect l="l" t="t" r="r" b="b"/>
              <a:pathLst>
                <a:path w="582" h="2035" extrusionOk="0">
                  <a:moveTo>
                    <a:pt x="116" y="1"/>
                  </a:moveTo>
                  <a:lnTo>
                    <a:pt x="58" y="59"/>
                  </a:lnTo>
                  <a:lnTo>
                    <a:pt x="0" y="117"/>
                  </a:lnTo>
                  <a:lnTo>
                    <a:pt x="291" y="1918"/>
                  </a:lnTo>
                  <a:lnTo>
                    <a:pt x="349" y="1976"/>
                  </a:lnTo>
                  <a:lnTo>
                    <a:pt x="407" y="2034"/>
                  </a:lnTo>
                  <a:lnTo>
                    <a:pt x="465" y="2034"/>
                  </a:lnTo>
                  <a:lnTo>
                    <a:pt x="523" y="1976"/>
                  </a:lnTo>
                  <a:lnTo>
                    <a:pt x="581" y="1860"/>
                  </a:lnTo>
                  <a:lnTo>
                    <a:pt x="291" y="117"/>
                  </a:lnTo>
                  <a:lnTo>
                    <a:pt x="233"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615;p71">
              <a:extLst>
                <a:ext uri="{FF2B5EF4-FFF2-40B4-BE49-F238E27FC236}">
                  <a16:creationId xmlns:a16="http://schemas.microsoft.com/office/drawing/2014/main" id="{6E3CE66A-8261-8141-609E-078AAA2A4654}"/>
                </a:ext>
              </a:extLst>
            </p:cNvPr>
            <p:cNvSpPr/>
            <p:nvPr/>
          </p:nvSpPr>
          <p:spPr>
            <a:xfrm>
              <a:off x="2557675" y="3580975"/>
              <a:ext cx="286225" cy="289125"/>
            </a:xfrm>
            <a:custGeom>
              <a:avLst/>
              <a:gdLst/>
              <a:ahLst/>
              <a:cxnLst/>
              <a:rect l="l" t="t" r="r" b="b"/>
              <a:pathLst>
                <a:path w="11449" h="11565" extrusionOk="0">
                  <a:moveTo>
                    <a:pt x="117" y="1"/>
                  </a:moveTo>
                  <a:lnTo>
                    <a:pt x="1" y="59"/>
                  </a:lnTo>
                  <a:lnTo>
                    <a:pt x="59" y="175"/>
                  </a:lnTo>
                  <a:lnTo>
                    <a:pt x="814" y="1453"/>
                  </a:lnTo>
                  <a:lnTo>
                    <a:pt x="1628" y="2674"/>
                  </a:lnTo>
                  <a:lnTo>
                    <a:pt x="2441" y="3778"/>
                  </a:lnTo>
                  <a:lnTo>
                    <a:pt x="3255" y="4824"/>
                  </a:lnTo>
                  <a:lnTo>
                    <a:pt x="4068" y="5754"/>
                  </a:lnTo>
                  <a:lnTo>
                    <a:pt x="4824" y="6625"/>
                  </a:lnTo>
                  <a:lnTo>
                    <a:pt x="5637" y="7439"/>
                  </a:lnTo>
                  <a:lnTo>
                    <a:pt x="6393" y="8194"/>
                  </a:lnTo>
                  <a:lnTo>
                    <a:pt x="7148" y="8833"/>
                  </a:lnTo>
                  <a:lnTo>
                    <a:pt x="7904" y="9473"/>
                  </a:lnTo>
                  <a:lnTo>
                    <a:pt x="9182" y="10402"/>
                  </a:lnTo>
                  <a:lnTo>
                    <a:pt x="10344" y="11100"/>
                  </a:lnTo>
                  <a:lnTo>
                    <a:pt x="11216" y="11565"/>
                  </a:lnTo>
                  <a:lnTo>
                    <a:pt x="11390" y="11565"/>
                  </a:lnTo>
                  <a:lnTo>
                    <a:pt x="11449" y="11507"/>
                  </a:lnTo>
                  <a:lnTo>
                    <a:pt x="11449" y="11390"/>
                  </a:lnTo>
                  <a:lnTo>
                    <a:pt x="11332" y="11332"/>
                  </a:lnTo>
                  <a:lnTo>
                    <a:pt x="10461" y="10867"/>
                  </a:lnTo>
                  <a:lnTo>
                    <a:pt x="9356" y="10170"/>
                  </a:lnTo>
                  <a:lnTo>
                    <a:pt x="8020" y="9240"/>
                  </a:lnTo>
                  <a:lnTo>
                    <a:pt x="7323" y="8659"/>
                  </a:lnTo>
                  <a:lnTo>
                    <a:pt x="6567" y="7962"/>
                  </a:lnTo>
                  <a:lnTo>
                    <a:pt x="5812" y="7264"/>
                  </a:lnTo>
                  <a:lnTo>
                    <a:pt x="5056" y="6451"/>
                  </a:lnTo>
                  <a:lnTo>
                    <a:pt x="4243" y="5579"/>
                  </a:lnTo>
                  <a:lnTo>
                    <a:pt x="3429" y="4649"/>
                  </a:lnTo>
                  <a:lnTo>
                    <a:pt x="2616" y="3603"/>
                  </a:lnTo>
                  <a:lnTo>
                    <a:pt x="1860" y="2499"/>
                  </a:lnTo>
                  <a:lnTo>
                    <a:pt x="1047" y="1279"/>
                  </a:lnTo>
                  <a:lnTo>
                    <a:pt x="291" y="59"/>
                  </a:lnTo>
                  <a:lnTo>
                    <a:pt x="175" y="1"/>
                  </a:lnTo>
                  <a:close/>
                </a:path>
              </a:pathLst>
            </a:custGeom>
            <a:solidFill>
              <a:srgbClr val="EE532A">
                <a:alpha val="38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9" name="Google Shape;2646;p71">
            <a:extLst>
              <a:ext uri="{FF2B5EF4-FFF2-40B4-BE49-F238E27FC236}">
                <a16:creationId xmlns:a16="http://schemas.microsoft.com/office/drawing/2014/main" id="{B803544D-F7D8-D689-4E27-FB66ED84D56B}"/>
              </a:ext>
            </a:extLst>
          </p:cNvPr>
          <p:cNvGrpSpPr/>
          <p:nvPr/>
        </p:nvGrpSpPr>
        <p:grpSpPr>
          <a:xfrm>
            <a:off x="5696465" y="3844063"/>
            <a:ext cx="1585973" cy="1299172"/>
            <a:chOff x="423875" y="673000"/>
            <a:chExt cx="1619000" cy="1326225"/>
          </a:xfrm>
        </p:grpSpPr>
        <p:sp>
          <p:nvSpPr>
            <p:cNvPr id="51" name="Google Shape;2647;p71">
              <a:extLst>
                <a:ext uri="{FF2B5EF4-FFF2-40B4-BE49-F238E27FC236}">
                  <a16:creationId xmlns:a16="http://schemas.microsoft.com/office/drawing/2014/main" id="{A4F6BD12-75B5-01BF-E6DF-985D452EAF1D}"/>
                </a:ext>
              </a:extLst>
            </p:cNvPr>
            <p:cNvSpPr/>
            <p:nvPr/>
          </p:nvSpPr>
          <p:spPr>
            <a:xfrm>
              <a:off x="1884150" y="998675"/>
              <a:ext cx="158725" cy="168150"/>
            </a:xfrm>
            <a:custGeom>
              <a:avLst/>
              <a:gdLst/>
              <a:ahLst/>
              <a:cxnLst/>
              <a:rect l="l" t="t" r="r" b="b"/>
              <a:pathLst>
                <a:path w="6349" h="6726" extrusionOk="0">
                  <a:moveTo>
                    <a:pt x="5926" y="0"/>
                  </a:moveTo>
                  <a:lnTo>
                    <a:pt x="752" y="5173"/>
                  </a:lnTo>
                  <a:lnTo>
                    <a:pt x="0" y="6678"/>
                  </a:lnTo>
                  <a:lnTo>
                    <a:pt x="752" y="6725"/>
                  </a:lnTo>
                  <a:lnTo>
                    <a:pt x="1505" y="6725"/>
                  </a:lnTo>
                  <a:lnTo>
                    <a:pt x="2116" y="6678"/>
                  </a:lnTo>
                  <a:lnTo>
                    <a:pt x="2728" y="6584"/>
                  </a:lnTo>
                  <a:lnTo>
                    <a:pt x="3245" y="6443"/>
                  </a:lnTo>
                  <a:lnTo>
                    <a:pt x="3762" y="6302"/>
                  </a:lnTo>
                  <a:lnTo>
                    <a:pt x="4186" y="6114"/>
                  </a:lnTo>
                  <a:lnTo>
                    <a:pt x="4562" y="5926"/>
                  </a:lnTo>
                  <a:lnTo>
                    <a:pt x="4891" y="5691"/>
                  </a:lnTo>
                  <a:lnTo>
                    <a:pt x="5173" y="5408"/>
                  </a:lnTo>
                  <a:lnTo>
                    <a:pt x="5455" y="5126"/>
                  </a:lnTo>
                  <a:lnTo>
                    <a:pt x="5644" y="4844"/>
                  </a:lnTo>
                  <a:lnTo>
                    <a:pt x="5832" y="4562"/>
                  </a:lnTo>
                  <a:lnTo>
                    <a:pt x="5973" y="4233"/>
                  </a:lnTo>
                  <a:lnTo>
                    <a:pt x="6114" y="3903"/>
                  </a:lnTo>
                  <a:lnTo>
                    <a:pt x="6208" y="3574"/>
                  </a:lnTo>
                  <a:lnTo>
                    <a:pt x="6302" y="2916"/>
                  </a:lnTo>
                  <a:lnTo>
                    <a:pt x="6349" y="2257"/>
                  </a:lnTo>
                  <a:lnTo>
                    <a:pt x="6302" y="1646"/>
                  </a:lnTo>
                  <a:lnTo>
                    <a:pt x="6208" y="1129"/>
                  </a:lnTo>
                  <a:lnTo>
                    <a:pt x="6067" y="282"/>
                  </a:lnTo>
                  <a:lnTo>
                    <a:pt x="5926" y="0"/>
                  </a:lnTo>
                  <a:close/>
                </a:path>
              </a:pathLst>
            </a:custGeom>
            <a:solidFill>
              <a:srgbClr val="D4BE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648;p71">
              <a:extLst>
                <a:ext uri="{FF2B5EF4-FFF2-40B4-BE49-F238E27FC236}">
                  <a16:creationId xmlns:a16="http://schemas.microsoft.com/office/drawing/2014/main" id="{00176EF1-7D1E-7E79-E5B8-8086EA8280DC}"/>
                </a:ext>
              </a:extLst>
            </p:cNvPr>
            <p:cNvSpPr/>
            <p:nvPr/>
          </p:nvSpPr>
          <p:spPr>
            <a:xfrm>
              <a:off x="1025850" y="1601800"/>
              <a:ext cx="171675" cy="397425"/>
            </a:xfrm>
            <a:custGeom>
              <a:avLst/>
              <a:gdLst/>
              <a:ahLst/>
              <a:cxnLst/>
              <a:rect l="l" t="t" r="r" b="b"/>
              <a:pathLst>
                <a:path w="6867" h="15897" extrusionOk="0">
                  <a:moveTo>
                    <a:pt x="518" y="1"/>
                  </a:moveTo>
                  <a:lnTo>
                    <a:pt x="1" y="4328"/>
                  </a:lnTo>
                  <a:lnTo>
                    <a:pt x="3810" y="15897"/>
                  </a:lnTo>
                  <a:lnTo>
                    <a:pt x="6867" y="15897"/>
                  </a:lnTo>
                  <a:lnTo>
                    <a:pt x="5550" y="518"/>
                  </a:lnTo>
                  <a:lnTo>
                    <a:pt x="518" y="1"/>
                  </a:lnTo>
                  <a:close/>
                </a:path>
              </a:pathLst>
            </a:custGeom>
            <a:solidFill>
              <a:srgbClr val="AC9B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649;p71">
              <a:extLst>
                <a:ext uri="{FF2B5EF4-FFF2-40B4-BE49-F238E27FC236}">
                  <a16:creationId xmlns:a16="http://schemas.microsoft.com/office/drawing/2014/main" id="{A132DE6A-AA03-5435-51D3-47F8E591FB3A}"/>
                </a:ext>
              </a:extLst>
            </p:cNvPr>
            <p:cNvSpPr/>
            <p:nvPr/>
          </p:nvSpPr>
          <p:spPr>
            <a:xfrm>
              <a:off x="1701900" y="1359600"/>
              <a:ext cx="182275" cy="639625"/>
            </a:xfrm>
            <a:custGeom>
              <a:avLst/>
              <a:gdLst/>
              <a:ahLst/>
              <a:cxnLst/>
              <a:rect l="l" t="t" r="r" b="b"/>
              <a:pathLst>
                <a:path w="7291" h="25585" extrusionOk="0">
                  <a:moveTo>
                    <a:pt x="7290" y="1"/>
                  </a:moveTo>
                  <a:lnTo>
                    <a:pt x="0" y="10065"/>
                  </a:lnTo>
                  <a:lnTo>
                    <a:pt x="3245" y="25585"/>
                  </a:lnTo>
                  <a:lnTo>
                    <a:pt x="7290" y="25585"/>
                  </a:lnTo>
                  <a:lnTo>
                    <a:pt x="7290" y="1"/>
                  </a:lnTo>
                  <a:close/>
                </a:path>
              </a:pathLst>
            </a:custGeom>
            <a:solidFill>
              <a:srgbClr val="AC9B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650;p71">
              <a:extLst>
                <a:ext uri="{FF2B5EF4-FFF2-40B4-BE49-F238E27FC236}">
                  <a16:creationId xmlns:a16="http://schemas.microsoft.com/office/drawing/2014/main" id="{94722CAA-F6D7-74C0-D040-B3DB8D864340}"/>
                </a:ext>
              </a:extLst>
            </p:cNvPr>
            <p:cNvSpPr/>
            <p:nvPr/>
          </p:nvSpPr>
          <p:spPr>
            <a:xfrm>
              <a:off x="1106975" y="1956875"/>
              <a:ext cx="90550" cy="42350"/>
            </a:xfrm>
            <a:custGeom>
              <a:avLst/>
              <a:gdLst/>
              <a:ahLst/>
              <a:cxnLst/>
              <a:rect l="l" t="t" r="r" b="b"/>
              <a:pathLst>
                <a:path w="3622" h="1694" extrusionOk="0">
                  <a:moveTo>
                    <a:pt x="1" y="1"/>
                  </a:moveTo>
                  <a:lnTo>
                    <a:pt x="565" y="1694"/>
                  </a:lnTo>
                  <a:lnTo>
                    <a:pt x="3622" y="1694"/>
                  </a:lnTo>
                  <a:lnTo>
                    <a:pt x="348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651;p71">
              <a:extLst>
                <a:ext uri="{FF2B5EF4-FFF2-40B4-BE49-F238E27FC236}">
                  <a16:creationId xmlns:a16="http://schemas.microsoft.com/office/drawing/2014/main" id="{87E3B711-156A-6BC5-7D11-383671300B2D}"/>
                </a:ext>
              </a:extLst>
            </p:cNvPr>
            <p:cNvSpPr/>
            <p:nvPr/>
          </p:nvSpPr>
          <p:spPr>
            <a:xfrm>
              <a:off x="1774800" y="1956875"/>
              <a:ext cx="109375" cy="42350"/>
            </a:xfrm>
            <a:custGeom>
              <a:avLst/>
              <a:gdLst/>
              <a:ahLst/>
              <a:cxnLst/>
              <a:rect l="l" t="t" r="r" b="b"/>
              <a:pathLst>
                <a:path w="4375" h="1694" extrusionOk="0">
                  <a:moveTo>
                    <a:pt x="0" y="1"/>
                  </a:moveTo>
                  <a:lnTo>
                    <a:pt x="329" y="1694"/>
                  </a:lnTo>
                  <a:lnTo>
                    <a:pt x="4374" y="1694"/>
                  </a:lnTo>
                  <a:lnTo>
                    <a:pt x="437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652;p71">
              <a:extLst>
                <a:ext uri="{FF2B5EF4-FFF2-40B4-BE49-F238E27FC236}">
                  <a16:creationId xmlns:a16="http://schemas.microsoft.com/office/drawing/2014/main" id="{357D56EA-48EB-4947-CE5F-9C43A0887B5A}"/>
                </a:ext>
              </a:extLst>
            </p:cNvPr>
            <p:cNvSpPr/>
            <p:nvPr/>
          </p:nvSpPr>
          <p:spPr>
            <a:xfrm>
              <a:off x="828325" y="805850"/>
              <a:ext cx="1074650" cy="1193375"/>
            </a:xfrm>
            <a:custGeom>
              <a:avLst/>
              <a:gdLst/>
              <a:ahLst/>
              <a:cxnLst/>
              <a:rect l="l" t="t" r="r" b="b"/>
              <a:pathLst>
                <a:path w="42986" h="47735" extrusionOk="0">
                  <a:moveTo>
                    <a:pt x="3481" y="0"/>
                  </a:moveTo>
                  <a:lnTo>
                    <a:pt x="2728" y="706"/>
                  </a:lnTo>
                  <a:lnTo>
                    <a:pt x="1223" y="2070"/>
                  </a:lnTo>
                  <a:lnTo>
                    <a:pt x="1" y="9218"/>
                  </a:lnTo>
                  <a:lnTo>
                    <a:pt x="471" y="10394"/>
                  </a:lnTo>
                  <a:lnTo>
                    <a:pt x="894" y="11522"/>
                  </a:lnTo>
                  <a:lnTo>
                    <a:pt x="1318" y="12745"/>
                  </a:lnTo>
                  <a:lnTo>
                    <a:pt x="1694" y="13968"/>
                  </a:lnTo>
                  <a:lnTo>
                    <a:pt x="2070" y="15332"/>
                  </a:lnTo>
                  <a:lnTo>
                    <a:pt x="2399" y="16696"/>
                  </a:lnTo>
                  <a:lnTo>
                    <a:pt x="2728" y="18106"/>
                  </a:lnTo>
                  <a:lnTo>
                    <a:pt x="3011" y="19564"/>
                  </a:lnTo>
                  <a:lnTo>
                    <a:pt x="3528" y="22433"/>
                  </a:lnTo>
                  <a:lnTo>
                    <a:pt x="3904" y="25349"/>
                  </a:lnTo>
                  <a:lnTo>
                    <a:pt x="4233" y="28218"/>
                  </a:lnTo>
                  <a:lnTo>
                    <a:pt x="4421" y="30992"/>
                  </a:lnTo>
                  <a:lnTo>
                    <a:pt x="4610" y="33673"/>
                  </a:lnTo>
                  <a:lnTo>
                    <a:pt x="4704" y="36260"/>
                  </a:lnTo>
                  <a:lnTo>
                    <a:pt x="4751" y="38658"/>
                  </a:lnTo>
                  <a:lnTo>
                    <a:pt x="4751" y="40869"/>
                  </a:lnTo>
                  <a:lnTo>
                    <a:pt x="4704" y="44490"/>
                  </a:lnTo>
                  <a:lnTo>
                    <a:pt x="4610" y="46841"/>
                  </a:lnTo>
                  <a:lnTo>
                    <a:pt x="4563" y="47735"/>
                  </a:lnTo>
                  <a:lnTo>
                    <a:pt x="7431" y="47735"/>
                  </a:lnTo>
                  <a:lnTo>
                    <a:pt x="9548" y="34755"/>
                  </a:lnTo>
                  <a:lnTo>
                    <a:pt x="10300" y="35319"/>
                  </a:lnTo>
                  <a:lnTo>
                    <a:pt x="11100" y="35836"/>
                  </a:lnTo>
                  <a:lnTo>
                    <a:pt x="11899" y="36307"/>
                  </a:lnTo>
                  <a:lnTo>
                    <a:pt x="12699" y="36683"/>
                  </a:lnTo>
                  <a:lnTo>
                    <a:pt x="13545" y="37012"/>
                  </a:lnTo>
                  <a:lnTo>
                    <a:pt x="14439" y="37294"/>
                  </a:lnTo>
                  <a:lnTo>
                    <a:pt x="15285" y="37529"/>
                  </a:lnTo>
                  <a:lnTo>
                    <a:pt x="16179" y="37765"/>
                  </a:lnTo>
                  <a:lnTo>
                    <a:pt x="17025" y="37906"/>
                  </a:lnTo>
                  <a:lnTo>
                    <a:pt x="17919" y="38000"/>
                  </a:lnTo>
                  <a:lnTo>
                    <a:pt x="18765" y="38094"/>
                  </a:lnTo>
                  <a:lnTo>
                    <a:pt x="19612" y="38141"/>
                  </a:lnTo>
                  <a:lnTo>
                    <a:pt x="20505" y="38188"/>
                  </a:lnTo>
                  <a:lnTo>
                    <a:pt x="21305" y="38141"/>
                  </a:lnTo>
                  <a:lnTo>
                    <a:pt x="22951" y="38047"/>
                  </a:lnTo>
                  <a:lnTo>
                    <a:pt x="24456" y="37906"/>
                  </a:lnTo>
                  <a:lnTo>
                    <a:pt x="25867" y="37671"/>
                  </a:lnTo>
                  <a:lnTo>
                    <a:pt x="27137" y="37435"/>
                  </a:lnTo>
                  <a:lnTo>
                    <a:pt x="28265" y="37153"/>
                  </a:lnTo>
                  <a:lnTo>
                    <a:pt x="29817" y="36730"/>
                  </a:lnTo>
                  <a:lnTo>
                    <a:pt x="30382" y="36542"/>
                  </a:lnTo>
                  <a:lnTo>
                    <a:pt x="30711" y="37294"/>
                  </a:lnTo>
                  <a:lnTo>
                    <a:pt x="30946" y="38094"/>
                  </a:lnTo>
                  <a:lnTo>
                    <a:pt x="31181" y="38940"/>
                  </a:lnTo>
                  <a:lnTo>
                    <a:pt x="31322" y="39834"/>
                  </a:lnTo>
                  <a:lnTo>
                    <a:pt x="31463" y="40774"/>
                  </a:lnTo>
                  <a:lnTo>
                    <a:pt x="31557" y="41715"/>
                  </a:lnTo>
                  <a:lnTo>
                    <a:pt x="31651" y="43502"/>
                  </a:lnTo>
                  <a:lnTo>
                    <a:pt x="31604" y="45148"/>
                  </a:lnTo>
                  <a:lnTo>
                    <a:pt x="31557" y="46465"/>
                  </a:lnTo>
                  <a:lnTo>
                    <a:pt x="31463" y="47735"/>
                  </a:lnTo>
                  <a:lnTo>
                    <a:pt x="35884" y="47735"/>
                  </a:lnTo>
                  <a:lnTo>
                    <a:pt x="36448" y="46700"/>
                  </a:lnTo>
                  <a:lnTo>
                    <a:pt x="36966" y="45618"/>
                  </a:lnTo>
                  <a:lnTo>
                    <a:pt x="37436" y="44443"/>
                  </a:lnTo>
                  <a:lnTo>
                    <a:pt x="37906" y="43220"/>
                  </a:lnTo>
                  <a:lnTo>
                    <a:pt x="38377" y="41950"/>
                  </a:lnTo>
                  <a:lnTo>
                    <a:pt x="38800" y="40633"/>
                  </a:lnTo>
                  <a:lnTo>
                    <a:pt x="39176" y="39270"/>
                  </a:lnTo>
                  <a:lnTo>
                    <a:pt x="39552" y="37859"/>
                  </a:lnTo>
                  <a:lnTo>
                    <a:pt x="40211" y="35037"/>
                  </a:lnTo>
                  <a:lnTo>
                    <a:pt x="40775" y="32121"/>
                  </a:lnTo>
                  <a:lnTo>
                    <a:pt x="41292" y="29205"/>
                  </a:lnTo>
                  <a:lnTo>
                    <a:pt x="41716" y="26384"/>
                  </a:lnTo>
                  <a:lnTo>
                    <a:pt x="42045" y="23703"/>
                  </a:lnTo>
                  <a:lnTo>
                    <a:pt x="42327" y="21163"/>
                  </a:lnTo>
                  <a:lnTo>
                    <a:pt x="42562" y="18859"/>
                  </a:lnTo>
                  <a:lnTo>
                    <a:pt x="42750" y="16884"/>
                  </a:lnTo>
                  <a:lnTo>
                    <a:pt x="42938" y="13968"/>
                  </a:lnTo>
                  <a:lnTo>
                    <a:pt x="42985" y="12886"/>
                  </a:lnTo>
                  <a:lnTo>
                    <a:pt x="41151" y="12839"/>
                  </a:lnTo>
                  <a:lnTo>
                    <a:pt x="38941" y="12745"/>
                  </a:lnTo>
                  <a:lnTo>
                    <a:pt x="35978" y="12604"/>
                  </a:lnTo>
                  <a:lnTo>
                    <a:pt x="32404" y="12416"/>
                  </a:lnTo>
                  <a:lnTo>
                    <a:pt x="28218" y="12134"/>
                  </a:lnTo>
                  <a:lnTo>
                    <a:pt x="23515" y="11758"/>
                  </a:lnTo>
                  <a:lnTo>
                    <a:pt x="18436" y="11287"/>
                  </a:lnTo>
                  <a:lnTo>
                    <a:pt x="17166" y="11146"/>
                  </a:lnTo>
                  <a:lnTo>
                    <a:pt x="15944" y="10958"/>
                  </a:lnTo>
                  <a:lnTo>
                    <a:pt x="14815" y="10770"/>
                  </a:lnTo>
                  <a:lnTo>
                    <a:pt x="13780" y="10488"/>
                  </a:lnTo>
                  <a:lnTo>
                    <a:pt x="12793" y="10159"/>
                  </a:lnTo>
                  <a:lnTo>
                    <a:pt x="11852" y="9829"/>
                  </a:lnTo>
                  <a:lnTo>
                    <a:pt x="11006" y="9453"/>
                  </a:lnTo>
                  <a:lnTo>
                    <a:pt x="10206" y="9030"/>
                  </a:lnTo>
                  <a:lnTo>
                    <a:pt x="9454" y="8607"/>
                  </a:lnTo>
                  <a:lnTo>
                    <a:pt x="8795" y="8183"/>
                  </a:lnTo>
                  <a:lnTo>
                    <a:pt x="8137" y="7713"/>
                  </a:lnTo>
                  <a:lnTo>
                    <a:pt x="7572" y="7243"/>
                  </a:lnTo>
                  <a:lnTo>
                    <a:pt x="7055" y="6725"/>
                  </a:lnTo>
                  <a:lnTo>
                    <a:pt x="6538" y="6208"/>
                  </a:lnTo>
                  <a:lnTo>
                    <a:pt x="6115" y="5738"/>
                  </a:lnTo>
                  <a:lnTo>
                    <a:pt x="5738" y="5221"/>
                  </a:lnTo>
                  <a:lnTo>
                    <a:pt x="5362" y="4703"/>
                  </a:lnTo>
                  <a:lnTo>
                    <a:pt x="5080" y="4233"/>
                  </a:lnTo>
                  <a:lnTo>
                    <a:pt x="4516" y="3245"/>
                  </a:lnTo>
                  <a:lnTo>
                    <a:pt x="4139" y="2399"/>
                  </a:lnTo>
                  <a:lnTo>
                    <a:pt x="3857" y="1599"/>
                  </a:lnTo>
                  <a:lnTo>
                    <a:pt x="3669" y="941"/>
                  </a:lnTo>
                  <a:lnTo>
                    <a:pt x="3575" y="424"/>
                  </a:lnTo>
                  <a:lnTo>
                    <a:pt x="3481" y="0"/>
                  </a:lnTo>
                  <a:close/>
                </a:path>
              </a:pathLst>
            </a:custGeom>
            <a:solidFill>
              <a:srgbClr val="D4BE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653;p71">
              <a:extLst>
                <a:ext uri="{FF2B5EF4-FFF2-40B4-BE49-F238E27FC236}">
                  <a16:creationId xmlns:a16="http://schemas.microsoft.com/office/drawing/2014/main" id="{3B645506-7DB6-844E-51EA-5A80E4911E96}"/>
                </a:ext>
              </a:extLst>
            </p:cNvPr>
            <p:cNvSpPr/>
            <p:nvPr/>
          </p:nvSpPr>
          <p:spPr>
            <a:xfrm>
              <a:off x="828325" y="823475"/>
              <a:ext cx="79975" cy="331575"/>
            </a:xfrm>
            <a:custGeom>
              <a:avLst/>
              <a:gdLst/>
              <a:ahLst/>
              <a:cxnLst/>
              <a:rect l="l" t="t" r="r" b="b"/>
              <a:pathLst>
                <a:path w="3199" h="13263" extrusionOk="0">
                  <a:moveTo>
                    <a:pt x="2728" y="1"/>
                  </a:moveTo>
                  <a:lnTo>
                    <a:pt x="1223" y="1365"/>
                  </a:lnTo>
                  <a:lnTo>
                    <a:pt x="1" y="8513"/>
                  </a:lnTo>
                  <a:lnTo>
                    <a:pt x="471" y="9689"/>
                  </a:lnTo>
                  <a:lnTo>
                    <a:pt x="894" y="10817"/>
                  </a:lnTo>
                  <a:lnTo>
                    <a:pt x="1318" y="12040"/>
                  </a:lnTo>
                  <a:lnTo>
                    <a:pt x="1694" y="13263"/>
                  </a:lnTo>
                  <a:lnTo>
                    <a:pt x="2070" y="12275"/>
                  </a:lnTo>
                  <a:lnTo>
                    <a:pt x="2399" y="11288"/>
                  </a:lnTo>
                  <a:lnTo>
                    <a:pt x="2681" y="10300"/>
                  </a:lnTo>
                  <a:lnTo>
                    <a:pt x="2869" y="9265"/>
                  </a:lnTo>
                  <a:lnTo>
                    <a:pt x="3011" y="8231"/>
                  </a:lnTo>
                  <a:lnTo>
                    <a:pt x="3105" y="7243"/>
                  </a:lnTo>
                  <a:lnTo>
                    <a:pt x="3152" y="6256"/>
                  </a:lnTo>
                  <a:lnTo>
                    <a:pt x="3199" y="5315"/>
                  </a:lnTo>
                  <a:lnTo>
                    <a:pt x="3199" y="4421"/>
                  </a:lnTo>
                  <a:lnTo>
                    <a:pt x="3152" y="3528"/>
                  </a:lnTo>
                  <a:lnTo>
                    <a:pt x="3011" y="2023"/>
                  </a:lnTo>
                  <a:lnTo>
                    <a:pt x="2869" y="800"/>
                  </a:lnTo>
                  <a:lnTo>
                    <a:pt x="2728" y="1"/>
                  </a:lnTo>
                  <a:close/>
                </a:path>
              </a:pathLst>
            </a:custGeom>
            <a:solidFill>
              <a:srgbClr val="AC9B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654;p71">
              <a:extLst>
                <a:ext uri="{FF2B5EF4-FFF2-40B4-BE49-F238E27FC236}">
                  <a16:creationId xmlns:a16="http://schemas.microsoft.com/office/drawing/2014/main" id="{B29E76BD-3007-B282-D3BC-2F5398EF9C6A}"/>
                </a:ext>
              </a:extLst>
            </p:cNvPr>
            <p:cNvSpPr/>
            <p:nvPr/>
          </p:nvSpPr>
          <p:spPr>
            <a:xfrm>
              <a:off x="942375" y="1956875"/>
              <a:ext cx="78800" cy="42350"/>
            </a:xfrm>
            <a:custGeom>
              <a:avLst/>
              <a:gdLst/>
              <a:ahLst/>
              <a:cxnLst/>
              <a:rect l="l" t="t" r="r" b="b"/>
              <a:pathLst>
                <a:path w="3152" h="1694" extrusionOk="0">
                  <a:moveTo>
                    <a:pt x="48" y="1"/>
                  </a:moveTo>
                  <a:lnTo>
                    <a:pt x="1" y="1694"/>
                  </a:lnTo>
                  <a:lnTo>
                    <a:pt x="2869" y="1694"/>
                  </a:lnTo>
                  <a:lnTo>
                    <a:pt x="315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655;p71">
              <a:extLst>
                <a:ext uri="{FF2B5EF4-FFF2-40B4-BE49-F238E27FC236}">
                  <a16:creationId xmlns:a16="http://schemas.microsoft.com/office/drawing/2014/main" id="{C2621945-A8CE-428C-4FE5-60AC38CC3DD5}"/>
                </a:ext>
              </a:extLst>
            </p:cNvPr>
            <p:cNvSpPr/>
            <p:nvPr/>
          </p:nvSpPr>
          <p:spPr>
            <a:xfrm>
              <a:off x="1614900" y="1956875"/>
              <a:ext cx="131700" cy="42350"/>
            </a:xfrm>
            <a:custGeom>
              <a:avLst/>
              <a:gdLst/>
              <a:ahLst/>
              <a:cxnLst/>
              <a:rect l="l" t="t" r="r" b="b"/>
              <a:pathLst>
                <a:path w="5268" h="1694" extrusionOk="0">
                  <a:moveTo>
                    <a:pt x="141" y="1"/>
                  </a:moveTo>
                  <a:lnTo>
                    <a:pt x="47" y="1223"/>
                  </a:lnTo>
                  <a:lnTo>
                    <a:pt x="0" y="1694"/>
                  </a:lnTo>
                  <a:lnTo>
                    <a:pt x="4421" y="1694"/>
                  </a:lnTo>
                  <a:lnTo>
                    <a:pt x="4891" y="847"/>
                  </a:lnTo>
                  <a:lnTo>
                    <a:pt x="526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656;p71">
              <a:extLst>
                <a:ext uri="{FF2B5EF4-FFF2-40B4-BE49-F238E27FC236}">
                  <a16:creationId xmlns:a16="http://schemas.microsoft.com/office/drawing/2014/main" id="{F867F57B-3644-02FD-E8E9-34E89371DCC2}"/>
                </a:ext>
              </a:extLst>
            </p:cNvPr>
            <p:cNvSpPr/>
            <p:nvPr/>
          </p:nvSpPr>
          <p:spPr>
            <a:xfrm>
              <a:off x="1095225" y="1253800"/>
              <a:ext cx="465600" cy="400950"/>
            </a:xfrm>
            <a:custGeom>
              <a:avLst/>
              <a:gdLst/>
              <a:ahLst/>
              <a:cxnLst/>
              <a:rect l="l" t="t" r="r" b="b"/>
              <a:pathLst>
                <a:path w="18624" h="16038" extrusionOk="0">
                  <a:moveTo>
                    <a:pt x="9218" y="0"/>
                  </a:moveTo>
                  <a:lnTo>
                    <a:pt x="8842" y="47"/>
                  </a:lnTo>
                  <a:lnTo>
                    <a:pt x="8466" y="141"/>
                  </a:lnTo>
                  <a:lnTo>
                    <a:pt x="8089" y="283"/>
                  </a:lnTo>
                  <a:lnTo>
                    <a:pt x="7713" y="471"/>
                  </a:lnTo>
                  <a:lnTo>
                    <a:pt x="7384" y="706"/>
                  </a:lnTo>
                  <a:lnTo>
                    <a:pt x="7008" y="941"/>
                  </a:lnTo>
                  <a:lnTo>
                    <a:pt x="6631" y="1270"/>
                  </a:lnTo>
                  <a:lnTo>
                    <a:pt x="5926" y="1976"/>
                  </a:lnTo>
                  <a:lnTo>
                    <a:pt x="5268" y="2822"/>
                  </a:lnTo>
                  <a:lnTo>
                    <a:pt x="4609" y="3716"/>
                  </a:lnTo>
                  <a:lnTo>
                    <a:pt x="3951" y="4750"/>
                  </a:lnTo>
                  <a:lnTo>
                    <a:pt x="3339" y="5832"/>
                  </a:lnTo>
                  <a:lnTo>
                    <a:pt x="2775" y="6914"/>
                  </a:lnTo>
                  <a:lnTo>
                    <a:pt x="2211" y="8089"/>
                  </a:lnTo>
                  <a:lnTo>
                    <a:pt x="1693" y="9218"/>
                  </a:lnTo>
                  <a:lnTo>
                    <a:pt x="753" y="11428"/>
                  </a:lnTo>
                  <a:lnTo>
                    <a:pt x="0" y="13451"/>
                  </a:lnTo>
                  <a:lnTo>
                    <a:pt x="612" y="13827"/>
                  </a:lnTo>
                  <a:lnTo>
                    <a:pt x="1223" y="14203"/>
                  </a:lnTo>
                  <a:lnTo>
                    <a:pt x="1882" y="14485"/>
                  </a:lnTo>
                  <a:lnTo>
                    <a:pt x="2540" y="14767"/>
                  </a:lnTo>
                  <a:lnTo>
                    <a:pt x="3198" y="15050"/>
                  </a:lnTo>
                  <a:lnTo>
                    <a:pt x="3857" y="15238"/>
                  </a:lnTo>
                  <a:lnTo>
                    <a:pt x="5221" y="15614"/>
                  </a:lnTo>
                  <a:lnTo>
                    <a:pt x="6584" y="15849"/>
                  </a:lnTo>
                  <a:lnTo>
                    <a:pt x="7948" y="15990"/>
                  </a:lnTo>
                  <a:lnTo>
                    <a:pt x="9265" y="16037"/>
                  </a:lnTo>
                  <a:lnTo>
                    <a:pt x="10582" y="16037"/>
                  </a:lnTo>
                  <a:lnTo>
                    <a:pt x="11852" y="15990"/>
                  </a:lnTo>
                  <a:lnTo>
                    <a:pt x="13075" y="15896"/>
                  </a:lnTo>
                  <a:lnTo>
                    <a:pt x="14250" y="15755"/>
                  </a:lnTo>
                  <a:lnTo>
                    <a:pt x="15332" y="15567"/>
                  </a:lnTo>
                  <a:lnTo>
                    <a:pt x="16320" y="15379"/>
                  </a:lnTo>
                  <a:lnTo>
                    <a:pt x="17213" y="15144"/>
                  </a:lnTo>
                  <a:lnTo>
                    <a:pt x="18624" y="14815"/>
                  </a:lnTo>
                  <a:lnTo>
                    <a:pt x="17919" y="12604"/>
                  </a:lnTo>
                  <a:lnTo>
                    <a:pt x="17072" y="10253"/>
                  </a:lnTo>
                  <a:lnTo>
                    <a:pt x="16602" y="9030"/>
                  </a:lnTo>
                  <a:lnTo>
                    <a:pt x="16084" y="7807"/>
                  </a:lnTo>
                  <a:lnTo>
                    <a:pt x="15520" y="6631"/>
                  </a:lnTo>
                  <a:lnTo>
                    <a:pt x="14956" y="5456"/>
                  </a:lnTo>
                  <a:lnTo>
                    <a:pt x="14391" y="4374"/>
                  </a:lnTo>
                  <a:lnTo>
                    <a:pt x="13733" y="3386"/>
                  </a:lnTo>
                  <a:lnTo>
                    <a:pt x="13122" y="2446"/>
                  </a:lnTo>
                  <a:lnTo>
                    <a:pt x="12463" y="1646"/>
                  </a:lnTo>
                  <a:lnTo>
                    <a:pt x="12087" y="1317"/>
                  </a:lnTo>
                  <a:lnTo>
                    <a:pt x="11758" y="988"/>
                  </a:lnTo>
                  <a:lnTo>
                    <a:pt x="11428" y="706"/>
                  </a:lnTo>
                  <a:lnTo>
                    <a:pt x="11052" y="471"/>
                  </a:lnTo>
                  <a:lnTo>
                    <a:pt x="10676" y="283"/>
                  </a:lnTo>
                  <a:lnTo>
                    <a:pt x="10347" y="141"/>
                  </a:lnTo>
                  <a:lnTo>
                    <a:pt x="9971" y="47"/>
                  </a:lnTo>
                  <a:lnTo>
                    <a:pt x="9594" y="0"/>
                  </a:lnTo>
                  <a:close/>
                </a:path>
              </a:pathLst>
            </a:custGeom>
            <a:solidFill>
              <a:srgbClr val="EADC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657;p71">
              <a:extLst>
                <a:ext uri="{FF2B5EF4-FFF2-40B4-BE49-F238E27FC236}">
                  <a16:creationId xmlns:a16="http://schemas.microsoft.com/office/drawing/2014/main" id="{CDE24FE4-A5E1-5BCD-965A-A32AB77D728B}"/>
                </a:ext>
              </a:extLst>
            </p:cNvPr>
            <p:cNvSpPr/>
            <p:nvPr/>
          </p:nvSpPr>
          <p:spPr>
            <a:xfrm>
              <a:off x="423875" y="722375"/>
              <a:ext cx="156400" cy="125825"/>
            </a:xfrm>
            <a:custGeom>
              <a:avLst/>
              <a:gdLst/>
              <a:ahLst/>
              <a:cxnLst/>
              <a:rect l="l" t="t" r="r" b="b"/>
              <a:pathLst>
                <a:path w="6256" h="5033" extrusionOk="0">
                  <a:moveTo>
                    <a:pt x="48" y="0"/>
                  </a:moveTo>
                  <a:lnTo>
                    <a:pt x="1" y="282"/>
                  </a:lnTo>
                  <a:lnTo>
                    <a:pt x="48" y="988"/>
                  </a:lnTo>
                  <a:lnTo>
                    <a:pt x="95" y="1458"/>
                  </a:lnTo>
                  <a:lnTo>
                    <a:pt x="189" y="1975"/>
                  </a:lnTo>
                  <a:lnTo>
                    <a:pt x="330" y="2540"/>
                  </a:lnTo>
                  <a:lnTo>
                    <a:pt x="565" y="3057"/>
                  </a:lnTo>
                  <a:lnTo>
                    <a:pt x="847" y="3574"/>
                  </a:lnTo>
                  <a:lnTo>
                    <a:pt x="1035" y="3810"/>
                  </a:lnTo>
                  <a:lnTo>
                    <a:pt x="1270" y="4045"/>
                  </a:lnTo>
                  <a:lnTo>
                    <a:pt x="1506" y="4280"/>
                  </a:lnTo>
                  <a:lnTo>
                    <a:pt x="1741" y="4468"/>
                  </a:lnTo>
                  <a:lnTo>
                    <a:pt x="2070" y="4609"/>
                  </a:lnTo>
                  <a:lnTo>
                    <a:pt x="2352" y="4750"/>
                  </a:lnTo>
                  <a:lnTo>
                    <a:pt x="2728" y="4891"/>
                  </a:lnTo>
                  <a:lnTo>
                    <a:pt x="3105" y="4938"/>
                  </a:lnTo>
                  <a:lnTo>
                    <a:pt x="3528" y="4985"/>
                  </a:lnTo>
                  <a:lnTo>
                    <a:pt x="3998" y="5032"/>
                  </a:lnTo>
                  <a:lnTo>
                    <a:pt x="4515" y="4985"/>
                  </a:lnTo>
                  <a:lnTo>
                    <a:pt x="5033" y="4938"/>
                  </a:lnTo>
                  <a:lnTo>
                    <a:pt x="5597" y="4797"/>
                  </a:lnTo>
                  <a:lnTo>
                    <a:pt x="6256" y="4656"/>
                  </a:lnTo>
                  <a:lnTo>
                    <a:pt x="5597" y="3668"/>
                  </a:lnTo>
                  <a:lnTo>
                    <a:pt x="48" y="0"/>
                  </a:lnTo>
                  <a:close/>
                </a:path>
              </a:pathLst>
            </a:custGeom>
            <a:solidFill>
              <a:srgbClr val="AC9B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658;p71">
              <a:extLst>
                <a:ext uri="{FF2B5EF4-FFF2-40B4-BE49-F238E27FC236}">
                  <a16:creationId xmlns:a16="http://schemas.microsoft.com/office/drawing/2014/main" id="{1B640042-4838-EAA1-A4EE-D4374DB346DB}"/>
                </a:ext>
              </a:extLst>
            </p:cNvPr>
            <p:cNvSpPr/>
            <p:nvPr/>
          </p:nvSpPr>
          <p:spPr>
            <a:xfrm>
              <a:off x="893000" y="736475"/>
              <a:ext cx="183425" cy="111725"/>
            </a:xfrm>
            <a:custGeom>
              <a:avLst/>
              <a:gdLst/>
              <a:ahLst/>
              <a:cxnLst/>
              <a:rect l="l" t="t" r="r" b="b"/>
              <a:pathLst>
                <a:path w="7337" h="4469" extrusionOk="0">
                  <a:moveTo>
                    <a:pt x="7337" y="1"/>
                  </a:moveTo>
                  <a:lnTo>
                    <a:pt x="894" y="2775"/>
                  </a:lnTo>
                  <a:lnTo>
                    <a:pt x="0" y="3434"/>
                  </a:lnTo>
                  <a:lnTo>
                    <a:pt x="612" y="3763"/>
                  </a:lnTo>
                  <a:lnTo>
                    <a:pt x="1176" y="3998"/>
                  </a:lnTo>
                  <a:lnTo>
                    <a:pt x="1740" y="4186"/>
                  </a:lnTo>
                  <a:lnTo>
                    <a:pt x="2258" y="4327"/>
                  </a:lnTo>
                  <a:lnTo>
                    <a:pt x="2728" y="4421"/>
                  </a:lnTo>
                  <a:lnTo>
                    <a:pt x="3151" y="4468"/>
                  </a:lnTo>
                  <a:lnTo>
                    <a:pt x="3575" y="4468"/>
                  </a:lnTo>
                  <a:lnTo>
                    <a:pt x="3951" y="4421"/>
                  </a:lnTo>
                  <a:lnTo>
                    <a:pt x="4327" y="4327"/>
                  </a:lnTo>
                  <a:lnTo>
                    <a:pt x="4656" y="4233"/>
                  </a:lnTo>
                  <a:lnTo>
                    <a:pt x="4985" y="4092"/>
                  </a:lnTo>
                  <a:lnTo>
                    <a:pt x="5268" y="3904"/>
                  </a:lnTo>
                  <a:lnTo>
                    <a:pt x="5503" y="3716"/>
                  </a:lnTo>
                  <a:lnTo>
                    <a:pt x="5738" y="3528"/>
                  </a:lnTo>
                  <a:lnTo>
                    <a:pt x="6161" y="3057"/>
                  </a:lnTo>
                  <a:lnTo>
                    <a:pt x="6490" y="2540"/>
                  </a:lnTo>
                  <a:lnTo>
                    <a:pt x="6773" y="2023"/>
                  </a:lnTo>
                  <a:lnTo>
                    <a:pt x="6961" y="1506"/>
                  </a:lnTo>
                  <a:lnTo>
                    <a:pt x="7102" y="1035"/>
                  </a:lnTo>
                  <a:lnTo>
                    <a:pt x="7290" y="283"/>
                  </a:lnTo>
                  <a:lnTo>
                    <a:pt x="7337" y="1"/>
                  </a:lnTo>
                  <a:close/>
                </a:path>
              </a:pathLst>
            </a:custGeom>
            <a:solidFill>
              <a:srgbClr val="D4BE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659;p71">
              <a:extLst>
                <a:ext uri="{FF2B5EF4-FFF2-40B4-BE49-F238E27FC236}">
                  <a16:creationId xmlns:a16="http://schemas.microsoft.com/office/drawing/2014/main" id="{06A6B575-FE06-9CDF-2769-E1C8EDEAB6FD}"/>
                </a:ext>
              </a:extLst>
            </p:cNvPr>
            <p:cNvSpPr/>
            <p:nvPr/>
          </p:nvSpPr>
          <p:spPr>
            <a:xfrm>
              <a:off x="609650" y="673000"/>
              <a:ext cx="65850" cy="156375"/>
            </a:xfrm>
            <a:custGeom>
              <a:avLst/>
              <a:gdLst/>
              <a:ahLst/>
              <a:cxnLst/>
              <a:rect l="l" t="t" r="r" b="b"/>
              <a:pathLst>
                <a:path w="2634" h="6255" extrusionOk="0">
                  <a:moveTo>
                    <a:pt x="894" y="0"/>
                  </a:moveTo>
                  <a:lnTo>
                    <a:pt x="0" y="6255"/>
                  </a:lnTo>
                  <a:lnTo>
                    <a:pt x="2634" y="6255"/>
                  </a:lnTo>
                  <a:lnTo>
                    <a:pt x="89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660;p71">
              <a:extLst>
                <a:ext uri="{FF2B5EF4-FFF2-40B4-BE49-F238E27FC236}">
                  <a16:creationId xmlns:a16="http://schemas.microsoft.com/office/drawing/2014/main" id="{656E4763-ADD7-C657-0755-D310C145DD1E}"/>
                </a:ext>
              </a:extLst>
            </p:cNvPr>
            <p:cNvSpPr/>
            <p:nvPr/>
          </p:nvSpPr>
          <p:spPr>
            <a:xfrm>
              <a:off x="764850" y="673000"/>
              <a:ext cx="63500" cy="149325"/>
            </a:xfrm>
            <a:custGeom>
              <a:avLst/>
              <a:gdLst/>
              <a:ahLst/>
              <a:cxnLst/>
              <a:rect l="l" t="t" r="r" b="b"/>
              <a:pathLst>
                <a:path w="2540" h="5973" extrusionOk="0">
                  <a:moveTo>
                    <a:pt x="1552" y="0"/>
                  </a:moveTo>
                  <a:lnTo>
                    <a:pt x="0" y="5973"/>
                  </a:lnTo>
                  <a:lnTo>
                    <a:pt x="2540" y="5973"/>
                  </a:lnTo>
                  <a:lnTo>
                    <a:pt x="155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661;p71">
              <a:extLst>
                <a:ext uri="{FF2B5EF4-FFF2-40B4-BE49-F238E27FC236}">
                  <a16:creationId xmlns:a16="http://schemas.microsoft.com/office/drawing/2014/main" id="{7597D958-026F-30C0-FFDA-B1228C452250}"/>
                </a:ext>
              </a:extLst>
            </p:cNvPr>
            <p:cNvSpPr/>
            <p:nvPr/>
          </p:nvSpPr>
          <p:spPr>
            <a:xfrm>
              <a:off x="580250" y="1195000"/>
              <a:ext cx="129350" cy="145825"/>
            </a:xfrm>
            <a:custGeom>
              <a:avLst/>
              <a:gdLst/>
              <a:ahLst/>
              <a:cxnLst/>
              <a:rect l="l" t="t" r="r" b="b"/>
              <a:pathLst>
                <a:path w="5174" h="5833" extrusionOk="0">
                  <a:moveTo>
                    <a:pt x="5174" y="1"/>
                  </a:moveTo>
                  <a:lnTo>
                    <a:pt x="471" y="330"/>
                  </a:lnTo>
                  <a:lnTo>
                    <a:pt x="612" y="1036"/>
                  </a:lnTo>
                  <a:lnTo>
                    <a:pt x="706" y="1741"/>
                  </a:lnTo>
                  <a:lnTo>
                    <a:pt x="753" y="2446"/>
                  </a:lnTo>
                  <a:lnTo>
                    <a:pt x="753" y="3152"/>
                  </a:lnTo>
                  <a:lnTo>
                    <a:pt x="659" y="3857"/>
                  </a:lnTo>
                  <a:lnTo>
                    <a:pt x="471" y="4516"/>
                  </a:lnTo>
                  <a:lnTo>
                    <a:pt x="283" y="5174"/>
                  </a:lnTo>
                  <a:lnTo>
                    <a:pt x="1" y="5833"/>
                  </a:lnTo>
                  <a:lnTo>
                    <a:pt x="471" y="5691"/>
                  </a:lnTo>
                  <a:lnTo>
                    <a:pt x="941" y="5503"/>
                  </a:lnTo>
                  <a:lnTo>
                    <a:pt x="1411" y="5268"/>
                  </a:lnTo>
                  <a:lnTo>
                    <a:pt x="1882" y="4986"/>
                  </a:lnTo>
                  <a:lnTo>
                    <a:pt x="2305" y="4704"/>
                  </a:lnTo>
                  <a:lnTo>
                    <a:pt x="2681" y="4375"/>
                  </a:lnTo>
                  <a:lnTo>
                    <a:pt x="3104" y="4045"/>
                  </a:lnTo>
                  <a:lnTo>
                    <a:pt x="3434" y="3669"/>
                  </a:lnTo>
                  <a:lnTo>
                    <a:pt x="3763" y="3293"/>
                  </a:lnTo>
                  <a:lnTo>
                    <a:pt x="4092" y="2870"/>
                  </a:lnTo>
                  <a:lnTo>
                    <a:pt x="4374" y="2446"/>
                  </a:lnTo>
                  <a:lnTo>
                    <a:pt x="4609" y="1976"/>
                  </a:lnTo>
                  <a:lnTo>
                    <a:pt x="4798" y="1506"/>
                  </a:lnTo>
                  <a:lnTo>
                    <a:pt x="4939" y="1036"/>
                  </a:lnTo>
                  <a:lnTo>
                    <a:pt x="5080" y="518"/>
                  </a:lnTo>
                  <a:lnTo>
                    <a:pt x="5174" y="1"/>
                  </a:lnTo>
                  <a:close/>
                </a:path>
              </a:pathLst>
            </a:custGeom>
            <a:solidFill>
              <a:srgbClr val="AC9B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662;p71">
              <a:extLst>
                <a:ext uri="{FF2B5EF4-FFF2-40B4-BE49-F238E27FC236}">
                  <a16:creationId xmlns:a16="http://schemas.microsoft.com/office/drawing/2014/main" id="{3407733A-BECC-E8C0-77AE-55AAF0FD02D6}"/>
                </a:ext>
              </a:extLst>
            </p:cNvPr>
            <p:cNvSpPr/>
            <p:nvPr/>
          </p:nvSpPr>
          <p:spPr>
            <a:xfrm>
              <a:off x="543800" y="805850"/>
              <a:ext cx="371550" cy="430325"/>
            </a:xfrm>
            <a:custGeom>
              <a:avLst/>
              <a:gdLst/>
              <a:ahLst/>
              <a:cxnLst/>
              <a:rect l="l" t="t" r="r" b="b"/>
              <a:pathLst>
                <a:path w="14862" h="17213" extrusionOk="0">
                  <a:moveTo>
                    <a:pt x="14862" y="0"/>
                  </a:moveTo>
                  <a:lnTo>
                    <a:pt x="800" y="329"/>
                  </a:lnTo>
                  <a:lnTo>
                    <a:pt x="518" y="2070"/>
                  </a:lnTo>
                  <a:lnTo>
                    <a:pt x="283" y="3951"/>
                  </a:lnTo>
                  <a:lnTo>
                    <a:pt x="95" y="6255"/>
                  </a:lnTo>
                  <a:lnTo>
                    <a:pt x="48" y="7478"/>
                  </a:lnTo>
                  <a:lnTo>
                    <a:pt x="1" y="8748"/>
                  </a:lnTo>
                  <a:lnTo>
                    <a:pt x="1" y="10017"/>
                  </a:lnTo>
                  <a:lnTo>
                    <a:pt x="48" y="11240"/>
                  </a:lnTo>
                  <a:lnTo>
                    <a:pt x="142" y="12463"/>
                  </a:lnTo>
                  <a:lnTo>
                    <a:pt x="283" y="13545"/>
                  </a:lnTo>
                  <a:lnTo>
                    <a:pt x="518" y="14579"/>
                  </a:lnTo>
                  <a:lnTo>
                    <a:pt x="706" y="15050"/>
                  </a:lnTo>
                  <a:lnTo>
                    <a:pt x="847" y="15473"/>
                  </a:lnTo>
                  <a:lnTo>
                    <a:pt x="1035" y="15802"/>
                  </a:lnTo>
                  <a:lnTo>
                    <a:pt x="1223" y="16131"/>
                  </a:lnTo>
                  <a:lnTo>
                    <a:pt x="1459" y="16366"/>
                  </a:lnTo>
                  <a:lnTo>
                    <a:pt x="1741" y="16602"/>
                  </a:lnTo>
                  <a:lnTo>
                    <a:pt x="2023" y="16790"/>
                  </a:lnTo>
                  <a:lnTo>
                    <a:pt x="2352" y="16978"/>
                  </a:lnTo>
                  <a:lnTo>
                    <a:pt x="2681" y="17119"/>
                  </a:lnTo>
                  <a:lnTo>
                    <a:pt x="3010" y="17166"/>
                  </a:lnTo>
                  <a:lnTo>
                    <a:pt x="3340" y="17213"/>
                  </a:lnTo>
                  <a:lnTo>
                    <a:pt x="3716" y="17213"/>
                  </a:lnTo>
                  <a:lnTo>
                    <a:pt x="4751" y="17119"/>
                  </a:lnTo>
                  <a:lnTo>
                    <a:pt x="5691" y="16884"/>
                  </a:lnTo>
                  <a:lnTo>
                    <a:pt x="6585" y="16602"/>
                  </a:lnTo>
                  <a:lnTo>
                    <a:pt x="7431" y="16272"/>
                  </a:lnTo>
                  <a:lnTo>
                    <a:pt x="8231" y="15849"/>
                  </a:lnTo>
                  <a:lnTo>
                    <a:pt x="8936" y="15332"/>
                  </a:lnTo>
                  <a:lnTo>
                    <a:pt x="9595" y="14814"/>
                  </a:lnTo>
                  <a:lnTo>
                    <a:pt x="10253" y="14203"/>
                  </a:lnTo>
                  <a:lnTo>
                    <a:pt x="10817" y="13592"/>
                  </a:lnTo>
                  <a:lnTo>
                    <a:pt x="11335" y="12886"/>
                  </a:lnTo>
                  <a:lnTo>
                    <a:pt x="11805" y="12181"/>
                  </a:lnTo>
                  <a:lnTo>
                    <a:pt x="12228" y="11428"/>
                  </a:lnTo>
                  <a:lnTo>
                    <a:pt x="12604" y="10676"/>
                  </a:lnTo>
                  <a:lnTo>
                    <a:pt x="12934" y="9876"/>
                  </a:lnTo>
                  <a:lnTo>
                    <a:pt x="13263" y="9124"/>
                  </a:lnTo>
                  <a:lnTo>
                    <a:pt x="13545" y="8324"/>
                  </a:lnTo>
                  <a:lnTo>
                    <a:pt x="13780" y="7525"/>
                  </a:lnTo>
                  <a:lnTo>
                    <a:pt x="14015" y="6772"/>
                  </a:lnTo>
                  <a:lnTo>
                    <a:pt x="14345" y="5221"/>
                  </a:lnTo>
                  <a:lnTo>
                    <a:pt x="14580" y="3810"/>
                  </a:lnTo>
                  <a:lnTo>
                    <a:pt x="14721" y="2587"/>
                  </a:lnTo>
                  <a:lnTo>
                    <a:pt x="14815" y="1505"/>
                  </a:lnTo>
                  <a:lnTo>
                    <a:pt x="14862" y="706"/>
                  </a:lnTo>
                  <a:lnTo>
                    <a:pt x="14862" y="0"/>
                  </a:lnTo>
                  <a:close/>
                </a:path>
              </a:pathLst>
            </a:custGeom>
            <a:solidFill>
              <a:srgbClr val="D4BE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663;p71">
              <a:extLst>
                <a:ext uri="{FF2B5EF4-FFF2-40B4-BE49-F238E27FC236}">
                  <a16:creationId xmlns:a16="http://schemas.microsoft.com/office/drawing/2014/main" id="{586A502F-0EA7-DC7A-FAA7-30925E91F363}"/>
                </a:ext>
              </a:extLst>
            </p:cNvPr>
            <p:cNvSpPr/>
            <p:nvPr/>
          </p:nvSpPr>
          <p:spPr>
            <a:xfrm>
              <a:off x="612000" y="1139750"/>
              <a:ext cx="15300" cy="96425"/>
            </a:xfrm>
            <a:custGeom>
              <a:avLst/>
              <a:gdLst/>
              <a:ahLst/>
              <a:cxnLst/>
              <a:rect l="l" t="t" r="r" b="b"/>
              <a:pathLst>
                <a:path w="612" h="3857" extrusionOk="0">
                  <a:moveTo>
                    <a:pt x="141" y="1"/>
                  </a:moveTo>
                  <a:lnTo>
                    <a:pt x="47" y="48"/>
                  </a:lnTo>
                  <a:lnTo>
                    <a:pt x="0" y="142"/>
                  </a:lnTo>
                  <a:lnTo>
                    <a:pt x="282" y="3810"/>
                  </a:lnTo>
                  <a:lnTo>
                    <a:pt x="612" y="3857"/>
                  </a:lnTo>
                  <a:lnTo>
                    <a:pt x="330" y="142"/>
                  </a:lnTo>
                  <a:lnTo>
                    <a:pt x="282" y="48"/>
                  </a:lnTo>
                  <a:lnTo>
                    <a:pt x="14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664;p71">
              <a:extLst>
                <a:ext uri="{FF2B5EF4-FFF2-40B4-BE49-F238E27FC236}">
                  <a16:creationId xmlns:a16="http://schemas.microsoft.com/office/drawing/2014/main" id="{AFF64637-E999-0A2F-F64A-F8CCABBE6126}"/>
                </a:ext>
              </a:extLst>
            </p:cNvPr>
            <p:cNvSpPr/>
            <p:nvPr/>
          </p:nvSpPr>
          <p:spPr>
            <a:xfrm>
              <a:off x="572025" y="1078625"/>
              <a:ext cx="103475" cy="64675"/>
            </a:xfrm>
            <a:custGeom>
              <a:avLst/>
              <a:gdLst/>
              <a:ahLst/>
              <a:cxnLst/>
              <a:rect l="l" t="t" r="r" b="b"/>
              <a:pathLst>
                <a:path w="4139" h="2587" extrusionOk="0">
                  <a:moveTo>
                    <a:pt x="1693" y="0"/>
                  </a:moveTo>
                  <a:lnTo>
                    <a:pt x="1129" y="47"/>
                  </a:lnTo>
                  <a:lnTo>
                    <a:pt x="659" y="188"/>
                  </a:lnTo>
                  <a:lnTo>
                    <a:pt x="282" y="282"/>
                  </a:lnTo>
                  <a:lnTo>
                    <a:pt x="0" y="470"/>
                  </a:lnTo>
                  <a:lnTo>
                    <a:pt x="47" y="800"/>
                  </a:lnTo>
                  <a:lnTo>
                    <a:pt x="94" y="1082"/>
                  </a:lnTo>
                  <a:lnTo>
                    <a:pt x="188" y="1458"/>
                  </a:lnTo>
                  <a:lnTo>
                    <a:pt x="377" y="1834"/>
                  </a:lnTo>
                  <a:lnTo>
                    <a:pt x="518" y="2022"/>
                  </a:lnTo>
                  <a:lnTo>
                    <a:pt x="706" y="2210"/>
                  </a:lnTo>
                  <a:lnTo>
                    <a:pt x="894" y="2351"/>
                  </a:lnTo>
                  <a:lnTo>
                    <a:pt x="1129" y="2446"/>
                  </a:lnTo>
                  <a:lnTo>
                    <a:pt x="1458" y="2540"/>
                  </a:lnTo>
                  <a:lnTo>
                    <a:pt x="1787" y="2587"/>
                  </a:lnTo>
                  <a:lnTo>
                    <a:pt x="2117" y="2587"/>
                  </a:lnTo>
                  <a:lnTo>
                    <a:pt x="2399" y="2540"/>
                  </a:lnTo>
                  <a:lnTo>
                    <a:pt x="2681" y="2493"/>
                  </a:lnTo>
                  <a:lnTo>
                    <a:pt x="2916" y="2399"/>
                  </a:lnTo>
                  <a:lnTo>
                    <a:pt x="3151" y="2257"/>
                  </a:lnTo>
                  <a:lnTo>
                    <a:pt x="3339" y="2069"/>
                  </a:lnTo>
                  <a:lnTo>
                    <a:pt x="3669" y="1740"/>
                  </a:lnTo>
                  <a:lnTo>
                    <a:pt x="3904" y="1364"/>
                  </a:lnTo>
                  <a:lnTo>
                    <a:pt x="4045" y="1082"/>
                  </a:lnTo>
                  <a:lnTo>
                    <a:pt x="4139" y="752"/>
                  </a:lnTo>
                  <a:lnTo>
                    <a:pt x="3669" y="517"/>
                  </a:lnTo>
                  <a:lnTo>
                    <a:pt x="3198" y="329"/>
                  </a:lnTo>
                  <a:lnTo>
                    <a:pt x="2822" y="188"/>
                  </a:lnTo>
                  <a:lnTo>
                    <a:pt x="2399" y="94"/>
                  </a:lnTo>
                  <a:lnTo>
                    <a:pt x="2023" y="47"/>
                  </a:lnTo>
                  <a:lnTo>
                    <a:pt x="1693" y="0"/>
                  </a:lnTo>
                  <a:close/>
                </a:path>
              </a:pathLst>
            </a:custGeom>
            <a:solidFill>
              <a:srgbClr val="F9B5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 name="Google Shape;2665;p71">
              <a:extLst>
                <a:ext uri="{FF2B5EF4-FFF2-40B4-BE49-F238E27FC236}">
                  <a16:creationId xmlns:a16="http://schemas.microsoft.com/office/drawing/2014/main" id="{CE6E9E2B-91D8-AD30-A1A1-72AADAD80795}"/>
                </a:ext>
              </a:extLst>
            </p:cNvPr>
            <p:cNvSpPr/>
            <p:nvPr/>
          </p:nvSpPr>
          <p:spPr>
            <a:xfrm>
              <a:off x="568500" y="1075075"/>
              <a:ext cx="110525" cy="72925"/>
            </a:xfrm>
            <a:custGeom>
              <a:avLst/>
              <a:gdLst/>
              <a:ahLst/>
              <a:cxnLst/>
              <a:rect l="l" t="t" r="r" b="b"/>
              <a:pathLst>
                <a:path w="4421" h="2917" extrusionOk="0">
                  <a:moveTo>
                    <a:pt x="1787" y="283"/>
                  </a:moveTo>
                  <a:lnTo>
                    <a:pt x="2352" y="330"/>
                  </a:lnTo>
                  <a:lnTo>
                    <a:pt x="2916" y="471"/>
                  </a:lnTo>
                  <a:lnTo>
                    <a:pt x="3480" y="706"/>
                  </a:lnTo>
                  <a:lnTo>
                    <a:pt x="4092" y="989"/>
                  </a:lnTo>
                  <a:lnTo>
                    <a:pt x="3904" y="1412"/>
                  </a:lnTo>
                  <a:lnTo>
                    <a:pt x="3763" y="1694"/>
                  </a:lnTo>
                  <a:lnTo>
                    <a:pt x="3527" y="1976"/>
                  </a:lnTo>
                  <a:lnTo>
                    <a:pt x="3245" y="2258"/>
                  </a:lnTo>
                  <a:lnTo>
                    <a:pt x="2869" y="2446"/>
                  </a:lnTo>
                  <a:lnTo>
                    <a:pt x="2681" y="2493"/>
                  </a:lnTo>
                  <a:lnTo>
                    <a:pt x="2446" y="2588"/>
                  </a:lnTo>
                  <a:lnTo>
                    <a:pt x="1928" y="2588"/>
                  </a:lnTo>
                  <a:lnTo>
                    <a:pt x="1646" y="2541"/>
                  </a:lnTo>
                  <a:lnTo>
                    <a:pt x="1411" y="2493"/>
                  </a:lnTo>
                  <a:lnTo>
                    <a:pt x="1223" y="2399"/>
                  </a:lnTo>
                  <a:lnTo>
                    <a:pt x="1035" y="2258"/>
                  </a:lnTo>
                  <a:lnTo>
                    <a:pt x="753" y="2023"/>
                  </a:lnTo>
                  <a:lnTo>
                    <a:pt x="565" y="1694"/>
                  </a:lnTo>
                  <a:lnTo>
                    <a:pt x="423" y="1412"/>
                  </a:lnTo>
                  <a:lnTo>
                    <a:pt x="329" y="1130"/>
                  </a:lnTo>
                  <a:lnTo>
                    <a:pt x="329" y="706"/>
                  </a:lnTo>
                  <a:lnTo>
                    <a:pt x="518" y="565"/>
                  </a:lnTo>
                  <a:lnTo>
                    <a:pt x="800" y="471"/>
                  </a:lnTo>
                  <a:lnTo>
                    <a:pt x="1270" y="330"/>
                  </a:lnTo>
                  <a:lnTo>
                    <a:pt x="1787" y="283"/>
                  </a:lnTo>
                  <a:close/>
                  <a:moveTo>
                    <a:pt x="1411" y="1"/>
                  </a:moveTo>
                  <a:lnTo>
                    <a:pt x="1082" y="48"/>
                  </a:lnTo>
                  <a:lnTo>
                    <a:pt x="753" y="142"/>
                  </a:lnTo>
                  <a:lnTo>
                    <a:pt x="518" y="236"/>
                  </a:lnTo>
                  <a:lnTo>
                    <a:pt x="188" y="424"/>
                  </a:lnTo>
                  <a:lnTo>
                    <a:pt x="47" y="471"/>
                  </a:lnTo>
                  <a:lnTo>
                    <a:pt x="0" y="612"/>
                  </a:lnTo>
                  <a:lnTo>
                    <a:pt x="0" y="942"/>
                  </a:lnTo>
                  <a:lnTo>
                    <a:pt x="94" y="1271"/>
                  </a:lnTo>
                  <a:lnTo>
                    <a:pt x="188" y="1694"/>
                  </a:lnTo>
                  <a:lnTo>
                    <a:pt x="423" y="2070"/>
                  </a:lnTo>
                  <a:lnTo>
                    <a:pt x="565" y="2305"/>
                  </a:lnTo>
                  <a:lnTo>
                    <a:pt x="753" y="2446"/>
                  </a:lnTo>
                  <a:lnTo>
                    <a:pt x="988" y="2635"/>
                  </a:lnTo>
                  <a:lnTo>
                    <a:pt x="1223" y="2729"/>
                  </a:lnTo>
                  <a:lnTo>
                    <a:pt x="1552" y="2823"/>
                  </a:lnTo>
                  <a:lnTo>
                    <a:pt x="1881" y="2870"/>
                  </a:lnTo>
                  <a:lnTo>
                    <a:pt x="2117" y="2917"/>
                  </a:lnTo>
                  <a:lnTo>
                    <a:pt x="2446" y="2870"/>
                  </a:lnTo>
                  <a:lnTo>
                    <a:pt x="2728" y="2823"/>
                  </a:lnTo>
                  <a:lnTo>
                    <a:pt x="3010" y="2729"/>
                  </a:lnTo>
                  <a:lnTo>
                    <a:pt x="3245" y="2588"/>
                  </a:lnTo>
                  <a:lnTo>
                    <a:pt x="3433" y="2446"/>
                  </a:lnTo>
                  <a:lnTo>
                    <a:pt x="3621" y="2305"/>
                  </a:lnTo>
                  <a:lnTo>
                    <a:pt x="3951" y="1929"/>
                  </a:lnTo>
                  <a:lnTo>
                    <a:pt x="4186" y="1553"/>
                  </a:lnTo>
                  <a:lnTo>
                    <a:pt x="4327" y="1271"/>
                  </a:lnTo>
                  <a:lnTo>
                    <a:pt x="4421" y="942"/>
                  </a:lnTo>
                  <a:lnTo>
                    <a:pt x="4421" y="847"/>
                  </a:lnTo>
                  <a:lnTo>
                    <a:pt x="4374" y="753"/>
                  </a:lnTo>
                  <a:lnTo>
                    <a:pt x="3716" y="424"/>
                  </a:lnTo>
                  <a:lnTo>
                    <a:pt x="3057" y="189"/>
                  </a:lnTo>
                  <a:lnTo>
                    <a:pt x="2399" y="48"/>
                  </a:lnTo>
                  <a:lnTo>
                    <a:pt x="178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 name="Google Shape;2666;p71">
              <a:extLst>
                <a:ext uri="{FF2B5EF4-FFF2-40B4-BE49-F238E27FC236}">
                  <a16:creationId xmlns:a16="http://schemas.microsoft.com/office/drawing/2014/main" id="{DFA1CBB6-9642-C178-2BD6-F91A2A26A8A4}"/>
                </a:ext>
              </a:extLst>
            </p:cNvPr>
            <p:cNvSpPr/>
            <p:nvPr/>
          </p:nvSpPr>
          <p:spPr>
            <a:xfrm>
              <a:off x="729575" y="924600"/>
              <a:ext cx="35300" cy="35300"/>
            </a:xfrm>
            <a:custGeom>
              <a:avLst/>
              <a:gdLst/>
              <a:ahLst/>
              <a:cxnLst/>
              <a:rect l="l" t="t" r="r" b="b"/>
              <a:pathLst>
                <a:path w="1412" h="1412" extrusionOk="0">
                  <a:moveTo>
                    <a:pt x="706" y="0"/>
                  </a:moveTo>
                  <a:lnTo>
                    <a:pt x="565" y="47"/>
                  </a:lnTo>
                  <a:lnTo>
                    <a:pt x="424" y="47"/>
                  </a:lnTo>
                  <a:lnTo>
                    <a:pt x="188" y="235"/>
                  </a:lnTo>
                  <a:lnTo>
                    <a:pt x="47" y="423"/>
                  </a:lnTo>
                  <a:lnTo>
                    <a:pt x="0" y="565"/>
                  </a:lnTo>
                  <a:lnTo>
                    <a:pt x="0" y="706"/>
                  </a:lnTo>
                  <a:lnTo>
                    <a:pt x="0" y="847"/>
                  </a:lnTo>
                  <a:lnTo>
                    <a:pt x="47" y="988"/>
                  </a:lnTo>
                  <a:lnTo>
                    <a:pt x="188" y="1223"/>
                  </a:lnTo>
                  <a:lnTo>
                    <a:pt x="424" y="1364"/>
                  </a:lnTo>
                  <a:lnTo>
                    <a:pt x="565" y="1411"/>
                  </a:lnTo>
                  <a:lnTo>
                    <a:pt x="847" y="1411"/>
                  </a:lnTo>
                  <a:lnTo>
                    <a:pt x="988" y="1364"/>
                  </a:lnTo>
                  <a:lnTo>
                    <a:pt x="1176" y="1223"/>
                  </a:lnTo>
                  <a:lnTo>
                    <a:pt x="1364" y="988"/>
                  </a:lnTo>
                  <a:lnTo>
                    <a:pt x="1364" y="847"/>
                  </a:lnTo>
                  <a:lnTo>
                    <a:pt x="1411" y="706"/>
                  </a:lnTo>
                  <a:lnTo>
                    <a:pt x="1364" y="565"/>
                  </a:lnTo>
                  <a:lnTo>
                    <a:pt x="1364" y="423"/>
                  </a:lnTo>
                  <a:lnTo>
                    <a:pt x="1176" y="235"/>
                  </a:lnTo>
                  <a:lnTo>
                    <a:pt x="988" y="47"/>
                  </a:lnTo>
                  <a:lnTo>
                    <a:pt x="847" y="47"/>
                  </a:lnTo>
                  <a:lnTo>
                    <a:pt x="70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 name="Google Shape;2667;p71">
              <a:extLst>
                <a:ext uri="{FF2B5EF4-FFF2-40B4-BE49-F238E27FC236}">
                  <a16:creationId xmlns:a16="http://schemas.microsoft.com/office/drawing/2014/main" id="{2FA87C71-8C52-E5F4-BC0F-1635B9287E8D}"/>
                </a:ext>
              </a:extLst>
            </p:cNvPr>
            <p:cNvSpPr/>
            <p:nvPr/>
          </p:nvSpPr>
          <p:spPr>
            <a:xfrm>
              <a:off x="597875" y="918725"/>
              <a:ext cx="35300" cy="35275"/>
            </a:xfrm>
            <a:custGeom>
              <a:avLst/>
              <a:gdLst/>
              <a:ahLst/>
              <a:cxnLst/>
              <a:rect l="l" t="t" r="r" b="b"/>
              <a:pathLst>
                <a:path w="1412" h="1411" extrusionOk="0">
                  <a:moveTo>
                    <a:pt x="706" y="0"/>
                  </a:moveTo>
                  <a:lnTo>
                    <a:pt x="565" y="47"/>
                  </a:lnTo>
                  <a:lnTo>
                    <a:pt x="424" y="94"/>
                  </a:lnTo>
                  <a:lnTo>
                    <a:pt x="189" y="235"/>
                  </a:lnTo>
                  <a:lnTo>
                    <a:pt x="48" y="423"/>
                  </a:lnTo>
                  <a:lnTo>
                    <a:pt x="1" y="564"/>
                  </a:lnTo>
                  <a:lnTo>
                    <a:pt x="1" y="706"/>
                  </a:lnTo>
                  <a:lnTo>
                    <a:pt x="1" y="847"/>
                  </a:lnTo>
                  <a:lnTo>
                    <a:pt x="48" y="988"/>
                  </a:lnTo>
                  <a:lnTo>
                    <a:pt x="189" y="1223"/>
                  </a:lnTo>
                  <a:lnTo>
                    <a:pt x="424" y="1364"/>
                  </a:lnTo>
                  <a:lnTo>
                    <a:pt x="565" y="1411"/>
                  </a:lnTo>
                  <a:lnTo>
                    <a:pt x="847" y="1411"/>
                  </a:lnTo>
                  <a:lnTo>
                    <a:pt x="989" y="1364"/>
                  </a:lnTo>
                  <a:lnTo>
                    <a:pt x="1177" y="1223"/>
                  </a:lnTo>
                  <a:lnTo>
                    <a:pt x="1365" y="988"/>
                  </a:lnTo>
                  <a:lnTo>
                    <a:pt x="1365" y="847"/>
                  </a:lnTo>
                  <a:lnTo>
                    <a:pt x="1412" y="706"/>
                  </a:lnTo>
                  <a:lnTo>
                    <a:pt x="1365" y="564"/>
                  </a:lnTo>
                  <a:lnTo>
                    <a:pt x="1365" y="423"/>
                  </a:lnTo>
                  <a:lnTo>
                    <a:pt x="1177" y="235"/>
                  </a:lnTo>
                  <a:lnTo>
                    <a:pt x="989" y="94"/>
                  </a:lnTo>
                  <a:lnTo>
                    <a:pt x="847" y="47"/>
                  </a:lnTo>
                  <a:lnTo>
                    <a:pt x="70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668;p71">
              <a:extLst>
                <a:ext uri="{FF2B5EF4-FFF2-40B4-BE49-F238E27FC236}">
                  <a16:creationId xmlns:a16="http://schemas.microsoft.com/office/drawing/2014/main" id="{D51CD2B2-8F51-90CC-7A6C-FF16B6A90AD6}"/>
                </a:ext>
              </a:extLst>
            </p:cNvPr>
            <p:cNvSpPr/>
            <p:nvPr/>
          </p:nvSpPr>
          <p:spPr>
            <a:xfrm>
              <a:off x="1067000" y="1253800"/>
              <a:ext cx="520875" cy="506750"/>
            </a:xfrm>
            <a:custGeom>
              <a:avLst/>
              <a:gdLst/>
              <a:ahLst/>
              <a:cxnLst/>
              <a:rect l="l" t="t" r="r" b="b"/>
              <a:pathLst>
                <a:path w="20835" h="20270" extrusionOk="0">
                  <a:moveTo>
                    <a:pt x="10347" y="0"/>
                  </a:moveTo>
                  <a:lnTo>
                    <a:pt x="9971" y="47"/>
                  </a:lnTo>
                  <a:lnTo>
                    <a:pt x="9595" y="141"/>
                  </a:lnTo>
                  <a:lnTo>
                    <a:pt x="9218" y="283"/>
                  </a:lnTo>
                  <a:lnTo>
                    <a:pt x="8842" y="471"/>
                  </a:lnTo>
                  <a:lnTo>
                    <a:pt x="8513" y="706"/>
                  </a:lnTo>
                  <a:lnTo>
                    <a:pt x="8137" y="941"/>
                  </a:lnTo>
                  <a:lnTo>
                    <a:pt x="7760" y="1270"/>
                  </a:lnTo>
                  <a:lnTo>
                    <a:pt x="7055" y="1976"/>
                  </a:lnTo>
                  <a:lnTo>
                    <a:pt x="6397" y="2822"/>
                  </a:lnTo>
                  <a:lnTo>
                    <a:pt x="5738" y="3716"/>
                  </a:lnTo>
                  <a:lnTo>
                    <a:pt x="5080" y="4750"/>
                  </a:lnTo>
                  <a:lnTo>
                    <a:pt x="4468" y="5832"/>
                  </a:lnTo>
                  <a:lnTo>
                    <a:pt x="3904" y="6914"/>
                  </a:lnTo>
                  <a:lnTo>
                    <a:pt x="3340" y="8089"/>
                  </a:lnTo>
                  <a:lnTo>
                    <a:pt x="2822" y="9218"/>
                  </a:lnTo>
                  <a:lnTo>
                    <a:pt x="1882" y="11428"/>
                  </a:lnTo>
                  <a:lnTo>
                    <a:pt x="1129" y="13451"/>
                  </a:lnTo>
                  <a:lnTo>
                    <a:pt x="283" y="15896"/>
                  </a:lnTo>
                  <a:lnTo>
                    <a:pt x="1" y="16837"/>
                  </a:lnTo>
                  <a:lnTo>
                    <a:pt x="753" y="17401"/>
                  </a:lnTo>
                  <a:lnTo>
                    <a:pt x="1553" y="17918"/>
                  </a:lnTo>
                  <a:lnTo>
                    <a:pt x="2352" y="18389"/>
                  </a:lnTo>
                  <a:lnTo>
                    <a:pt x="3152" y="18765"/>
                  </a:lnTo>
                  <a:lnTo>
                    <a:pt x="3998" y="19094"/>
                  </a:lnTo>
                  <a:lnTo>
                    <a:pt x="4892" y="19376"/>
                  </a:lnTo>
                  <a:lnTo>
                    <a:pt x="5738" y="19611"/>
                  </a:lnTo>
                  <a:lnTo>
                    <a:pt x="6632" y="19847"/>
                  </a:lnTo>
                  <a:lnTo>
                    <a:pt x="7478" y="19988"/>
                  </a:lnTo>
                  <a:lnTo>
                    <a:pt x="8372" y="20082"/>
                  </a:lnTo>
                  <a:lnTo>
                    <a:pt x="9218" y="20176"/>
                  </a:lnTo>
                  <a:lnTo>
                    <a:pt x="10065" y="20223"/>
                  </a:lnTo>
                  <a:lnTo>
                    <a:pt x="10958" y="20270"/>
                  </a:lnTo>
                  <a:lnTo>
                    <a:pt x="11758" y="20223"/>
                  </a:lnTo>
                  <a:lnTo>
                    <a:pt x="13404" y="20129"/>
                  </a:lnTo>
                  <a:lnTo>
                    <a:pt x="14909" y="19988"/>
                  </a:lnTo>
                  <a:lnTo>
                    <a:pt x="16320" y="19753"/>
                  </a:lnTo>
                  <a:lnTo>
                    <a:pt x="17590" y="19517"/>
                  </a:lnTo>
                  <a:lnTo>
                    <a:pt x="18718" y="19235"/>
                  </a:lnTo>
                  <a:lnTo>
                    <a:pt x="20270" y="18812"/>
                  </a:lnTo>
                  <a:lnTo>
                    <a:pt x="20835" y="18624"/>
                  </a:lnTo>
                  <a:lnTo>
                    <a:pt x="20552" y="17542"/>
                  </a:lnTo>
                  <a:lnTo>
                    <a:pt x="20223" y="16366"/>
                  </a:lnTo>
                  <a:lnTo>
                    <a:pt x="19753" y="14815"/>
                  </a:lnTo>
                  <a:lnTo>
                    <a:pt x="19048" y="12604"/>
                  </a:lnTo>
                  <a:lnTo>
                    <a:pt x="18201" y="10253"/>
                  </a:lnTo>
                  <a:lnTo>
                    <a:pt x="17731" y="9030"/>
                  </a:lnTo>
                  <a:lnTo>
                    <a:pt x="17213" y="7807"/>
                  </a:lnTo>
                  <a:lnTo>
                    <a:pt x="16649" y="6631"/>
                  </a:lnTo>
                  <a:lnTo>
                    <a:pt x="16085" y="5456"/>
                  </a:lnTo>
                  <a:lnTo>
                    <a:pt x="15520" y="4374"/>
                  </a:lnTo>
                  <a:lnTo>
                    <a:pt x="14862" y="3386"/>
                  </a:lnTo>
                  <a:lnTo>
                    <a:pt x="14251" y="2446"/>
                  </a:lnTo>
                  <a:lnTo>
                    <a:pt x="13592" y="1646"/>
                  </a:lnTo>
                  <a:lnTo>
                    <a:pt x="13216" y="1317"/>
                  </a:lnTo>
                  <a:lnTo>
                    <a:pt x="12887" y="988"/>
                  </a:lnTo>
                  <a:lnTo>
                    <a:pt x="12557" y="706"/>
                  </a:lnTo>
                  <a:lnTo>
                    <a:pt x="12181" y="471"/>
                  </a:lnTo>
                  <a:lnTo>
                    <a:pt x="11805" y="283"/>
                  </a:lnTo>
                  <a:lnTo>
                    <a:pt x="11476" y="141"/>
                  </a:lnTo>
                  <a:lnTo>
                    <a:pt x="11100" y="47"/>
                  </a:lnTo>
                  <a:lnTo>
                    <a:pt x="10723" y="0"/>
                  </a:lnTo>
                  <a:close/>
                </a:path>
              </a:pathLst>
            </a:custGeom>
            <a:solidFill>
              <a:srgbClr val="D9C9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43"/>
        <p:cNvGrpSpPr/>
        <p:nvPr/>
      </p:nvGrpSpPr>
      <p:grpSpPr>
        <a:xfrm>
          <a:off x="0" y="0"/>
          <a:ext cx="0" cy="0"/>
          <a:chOff x="0" y="0"/>
          <a:chExt cx="0" cy="0"/>
        </a:xfrm>
      </p:grpSpPr>
      <p:sp>
        <p:nvSpPr>
          <p:cNvPr id="1744" name="Google Shape;1744;p47"/>
          <p:cNvSpPr txBox="1">
            <a:spLocks noGrp="1"/>
          </p:cNvSpPr>
          <p:nvPr>
            <p:ph type="title"/>
          </p:nvPr>
        </p:nvSpPr>
        <p:spPr>
          <a:xfrm>
            <a:off x="200435" y="445025"/>
            <a:ext cx="8520600" cy="572700"/>
          </a:xfrm>
          <a:prstGeom prst="rect">
            <a:avLst/>
          </a:prstGeom>
        </p:spPr>
        <p:txBody>
          <a:bodyPr spcFirstLastPara="1" wrap="square" lIns="91425" tIns="91425" rIns="91425" bIns="91425" anchor="b" anchorCtr="0">
            <a:noAutofit/>
          </a:bodyPr>
          <a:lstStyle/>
          <a:p>
            <a:r>
              <a:rPr lang="en" sz="4000"/>
              <a:t>Dominant Literary Technique </a:t>
            </a:r>
          </a:p>
        </p:txBody>
      </p:sp>
      <p:sp>
        <p:nvSpPr>
          <p:cNvPr id="1746" name="Google Shape;1746;p47"/>
          <p:cNvSpPr txBox="1">
            <a:spLocks noGrp="1"/>
          </p:cNvSpPr>
          <p:nvPr>
            <p:ph type="subTitle" idx="2"/>
          </p:nvPr>
        </p:nvSpPr>
        <p:spPr>
          <a:xfrm>
            <a:off x="198648" y="969135"/>
            <a:ext cx="8208906" cy="3401634"/>
          </a:xfrm>
          <a:prstGeom prst="rect">
            <a:avLst/>
          </a:prstGeom>
        </p:spPr>
        <p:txBody>
          <a:bodyPr spcFirstLastPara="1" wrap="square" lIns="91425" tIns="91425" rIns="91425" bIns="91425" anchor="t" anchorCtr="0">
            <a:noAutofit/>
          </a:bodyPr>
          <a:lstStyle/>
          <a:p>
            <a:r>
              <a:rPr lang="en-US" sz="1800">
                <a:solidFill>
                  <a:schemeClr val="tx1"/>
                </a:solidFill>
                <a:latin typeface="Gochi Hand"/>
              </a:rPr>
              <a:t>-In Chapter 5 of "Animal Farm," George Orwell uses satire to criticize political systems like Stalinism and totalitarianism. </a:t>
            </a:r>
          </a:p>
          <a:p>
            <a:endParaRPr lang="en-US" sz="1800">
              <a:solidFill>
                <a:schemeClr val="tx1"/>
              </a:solidFill>
              <a:latin typeface="Gochi Hand"/>
            </a:endParaRPr>
          </a:p>
          <a:p>
            <a:r>
              <a:rPr lang="en-US" sz="1800">
                <a:solidFill>
                  <a:schemeClr val="tx1"/>
                </a:solidFill>
                <a:latin typeface="Gochi Hand"/>
              </a:rPr>
              <a:t>-He shows how language can be manipulated for propaganda and how power can corrupt. For instance, Squealer distorts the truth to justify the pigs' actions through persuasive speeches and doublespeak. </a:t>
            </a:r>
          </a:p>
          <a:p>
            <a:endParaRPr lang="en-US" sz="1800">
              <a:solidFill>
                <a:schemeClr val="tx1"/>
              </a:solidFill>
              <a:latin typeface="Gochi Hand"/>
            </a:endParaRPr>
          </a:p>
          <a:p>
            <a:r>
              <a:rPr lang="en-US" sz="1800">
                <a:solidFill>
                  <a:schemeClr val="tx1"/>
                </a:solidFill>
                <a:latin typeface="Gochi Hand"/>
              </a:rPr>
              <a:t>-The revision of the commandments, changing "All animals are equal" to "All animals are equal, but some animals are more equal than others," reveals the pigs' hypocrisy in claiming equality while prioritizing themselves.</a:t>
            </a:r>
          </a:p>
          <a:p>
            <a:pPr marL="0" lvl="0" indent="0" algn="ctr">
              <a:spcBef>
                <a:spcPts val="0"/>
              </a:spcBef>
              <a:spcAft>
                <a:spcPts val="0"/>
              </a:spcAft>
              <a:buSzPts val="1100"/>
              <a:buFont typeface="Arial"/>
              <a:buNone/>
            </a:pPr>
            <a:endParaRPr lang="en-US">
              <a:solidFill>
                <a:schemeClr val="tx1"/>
              </a:solidFill>
            </a:endParaRPr>
          </a:p>
        </p:txBody>
      </p:sp>
      <p:sp>
        <p:nvSpPr>
          <p:cNvPr id="1768" name="Google Shape;1768;p47"/>
          <p:cNvSpPr/>
          <p:nvPr/>
        </p:nvSpPr>
        <p:spPr>
          <a:xfrm>
            <a:off x="1947640" y="4735372"/>
            <a:ext cx="1090447" cy="399040"/>
          </a:xfrm>
          <a:custGeom>
            <a:avLst/>
            <a:gdLst/>
            <a:ahLst/>
            <a:cxnLst/>
            <a:rect l="l" t="t" r="r" b="b"/>
            <a:pathLst>
              <a:path w="41904" h="7666" extrusionOk="0">
                <a:moveTo>
                  <a:pt x="20928" y="0"/>
                </a:moveTo>
                <a:lnTo>
                  <a:pt x="18812" y="47"/>
                </a:lnTo>
                <a:lnTo>
                  <a:pt x="16743" y="94"/>
                </a:lnTo>
                <a:lnTo>
                  <a:pt x="14721" y="188"/>
                </a:lnTo>
                <a:lnTo>
                  <a:pt x="12792" y="329"/>
                </a:lnTo>
                <a:lnTo>
                  <a:pt x="10958" y="471"/>
                </a:lnTo>
                <a:lnTo>
                  <a:pt x="9218" y="659"/>
                </a:lnTo>
                <a:lnTo>
                  <a:pt x="7619" y="894"/>
                </a:lnTo>
                <a:lnTo>
                  <a:pt x="6114" y="1129"/>
                </a:lnTo>
                <a:lnTo>
                  <a:pt x="4750" y="1411"/>
                </a:lnTo>
                <a:lnTo>
                  <a:pt x="3575" y="1693"/>
                </a:lnTo>
                <a:lnTo>
                  <a:pt x="2493" y="2022"/>
                </a:lnTo>
                <a:lnTo>
                  <a:pt x="1646" y="2352"/>
                </a:lnTo>
                <a:lnTo>
                  <a:pt x="941" y="2681"/>
                </a:lnTo>
                <a:lnTo>
                  <a:pt x="659" y="2869"/>
                </a:lnTo>
                <a:lnTo>
                  <a:pt x="424" y="3057"/>
                </a:lnTo>
                <a:lnTo>
                  <a:pt x="236" y="3245"/>
                </a:lnTo>
                <a:lnTo>
                  <a:pt x="95" y="3433"/>
                </a:lnTo>
                <a:lnTo>
                  <a:pt x="0" y="3621"/>
                </a:lnTo>
                <a:lnTo>
                  <a:pt x="0" y="3857"/>
                </a:lnTo>
                <a:lnTo>
                  <a:pt x="0" y="4045"/>
                </a:lnTo>
                <a:lnTo>
                  <a:pt x="95" y="4233"/>
                </a:lnTo>
                <a:lnTo>
                  <a:pt x="236" y="4421"/>
                </a:lnTo>
                <a:lnTo>
                  <a:pt x="424" y="4609"/>
                </a:lnTo>
                <a:lnTo>
                  <a:pt x="659" y="4797"/>
                </a:lnTo>
                <a:lnTo>
                  <a:pt x="941" y="4985"/>
                </a:lnTo>
                <a:lnTo>
                  <a:pt x="1646" y="5315"/>
                </a:lnTo>
                <a:lnTo>
                  <a:pt x="2493" y="5644"/>
                </a:lnTo>
                <a:lnTo>
                  <a:pt x="3575" y="5973"/>
                </a:lnTo>
                <a:lnTo>
                  <a:pt x="4750" y="6255"/>
                </a:lnTo>
                <a:lnTo>
                  <a:pt x="6114" y="6537"/>
                </a:lnTo>
                <a:lnTo>
                  <a:pt x="7619" y="6772"/>
                </a:lnTo>
                <a:lnTo>
                  <a:pt x="9218" y="7008"/>
                </a:lnTo>
                <a:lnTo>
                  <a:pt x="10958" y="7196"/>
                </a:lnTo>
                <a:lnTo>
                  <a:pt x="12792" y="7384"/>
                </a:lnTo>
                <a:lnTo>
                  <a:pt x="14721" y="7478"/>
                </a:lnTo>
                <a:lnTo>
                  <a:pt x="16743" y="7572"/>
                </a:lnTo>
                <a:lnTo>
                  <a:pt x="18812" y="7666"/>
                </a:lnTo>
                <a:lnTo>
                  <a:pt x="23092" y="7666"/>
                </a:lnTo>
                <a:lnTo>
                  <a:pt x="25161" y="7572"/>
                </a:lnTo>
                <a:lnTo>
                  <a:pt x="27183" y="7478"/>
                </a:lnTo>
                <a:lnTo>
                  <a:pt x="29112" y="7384"/>
                </a:lnTo>
                <a:lnTo>
                  <a:pt x="30946" y="7196"/>
                </a:lnTo>
                <a:lnTo>
                  <a:pt x="32686" y="7008"/>
                </a:lnTo>
                <a:lnTo>
                  <a:pt x="34285" y="6772"/>
                </a:lnTo>
                <a:lnTo>
                  <a:pt x="35790" y="6537"/>
                </a:lnTo>
                <a:lnTo>
                  <a:pt x="37154" y="6255"/>
                </a:lnTo>
                <a:lnTo>
                  <a:pt x="38329" y="5973"/>
                </a:lnTo>
                <a:lnTo>
                  <a:pt x="39411" y="5644"/>
                </a:lnTo>
                <a:lnTo>
                  <a:pt x="40258" y="5315"/>
                </a:lnTo>
                <a:lnTo>
                  <a:pt x="40963" y="4985"/>
                </a:lnTo>
                <a:lnTo>
                  <a:pt x="41245" y="4797"/>
                </a:lnTo>
                <a:lnTo>
                  <a:pt x="41480" y="4609"/>
                </a:lnTo>
                <a:lnTo>
                  <a:pt x="41668" y="4421"/>
                </a:lnTo>
                <a:lnTo>
                  <a:pt x="41809" y="4233"/>
                </a:lnTo>
                <a:lnTo>
                  <a:pt x="41904" y="4045"/>
                </a:lnTo>
                <a:lnTo>
                  <a:pt x="41904" y="3857"/>
                </a:lnTo>
                <a:lnTo>
                  <a:pt x="41904" y="3621"/>
                </a:lnTo>
                <a:lnTo>
                  <a:pt x="41809" y="3433"/>
                </a:lnTo>
                <a:lnTo>
                  <a:pt x="41668" y="3245"/>
                </a:lnTo>
                <a:lnTo>
                  <a:pt x="41480" y="3057"/>
                </a:lnTo>
                <a:lnTo>
                  <a:pt x="41245" y="2869"/>
                </a:lnTo>
                <a:lnTo>
                  <a:pt x="40963" y="2681"/>
                </a:lnTo>
                <a:lnTo>
                  <a:pt x="40258" y="2352"/>
                </a:lnTo>
                <a:lnTo>
                  <a:pt x="39411" y="2022"/>
                </a:lnTo>
                <a:lnTo>
                  <a:pt x="38329" y="1693"/>
                </a:lnTo>
                <a:lnTo>
                  <a:pt x="37154" y="1411"/>
                </a:lnTo>
                <a:lnTo>
                  <a:pt x="35790" y="1129"/>
                </a:lnTo>
                <a:lnTo>
                  <a:pt x="34285" y="894"/>
                </a:lnTo>
                <a:lnTo>
                  <a:pt x="32686" y="659"/>
                </a:lnTo>
                <a:lnTo>
                  <a:pt x="30946" y="471"/>
                </a:lnTo>
                <a:lnTo>
                  <a:pt x="29112" y="329"/>
                </a:lnTo>
                <a:lnTo>
                  <a:pt x="27183" y="188"/>
                </a:lnTo>
                <a:lnTo>
                  <a:pt x="25161" y="94"/>
                </a:lnTo>
                <a:lnTo>
                  <a:pt x="23092" y="47"/>
                </a:lnTo>
                <a:lnTo>
                  <a:pt x="20928" y="0"/>
                </a:lnTo>
                <a:close/>
              </a:path>
            </a:pathLst>
          </a:custGeom>
          <a:solidFill>
            <a:srgbClr val="869D39">
              <a:alpha val="18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2130;p56">
            <a:extLst>
              <a:ext uri="{FF2B5EF4-FFF2-40B4-BE49-F238E27FC236}">
                <a16:creationId xmlns:a16="http://schemas.microsoft.com/office/drawing/2014/main" id="{00DDFB21-7A3C-7C22-EA23-DB588CD93CD3}"/>
              </a:ext>
            </a:extLst>
          </p:cNvPr>
          <p:cNvGrpSpPr/>
          <p:nvPr/>
        </p:nvGrpSpPr>
        <p:grpSpPr>
          <a:xfrm>
            <a:off x="7456310" y="3630540"/>
            <a:ext cx="1264501" cy="1485562"/>
            <a:chOff x="6460948" y="3089202"/>
            <a:chExt cx="1264501" cy="1485562"/>
          </a:xfrm>
        </p:grpSpPr>
        <p:sp>
          <p:nvSpPr>
            <p:cNvPr id="5" name="Google Shape;2131;p56">
              <a:extLst>
                <a:ext uri="{FF2B5EF4-FFF2-40B4-BE49-F238E27FC236}">
                  <a16:creationId xmlns:a16="http://schemas.microsoft.com/office/drawing/2014/main" id="{7420002D-3074-A05F-2D4A-4981A8FB503B}"/>
                </a:ext>
              </a:extLst>
            </p:cNvPr>
            <p:cNvSpPr/>
            <p:nvPr/>
          </p:nvSpPr>
          <p:spPr>
            <a:xfrm flipH="1">
              <a:off x="6460948" y="4360586"/>
              <a:ext cx="1264501" cy="214178"/>
            </a:xfrm>
            <a:custGeom>
              <a:avLst/>
              <a:gdLst/>
              <a:ahLst/>
              <a:cxnLst/>
              <a:rect l="l" t="t" r="r" b="b"/>
              <a:pathLst>
                <a:path w="44773" h="7667" extrusionOk="0">
                  <a:moveTo>
                    <a:pt x="22386" y="1"/>
                  </a:moveTo>
                  <a:lnTo>
                    <a:pt x="20129" y="48"/>
                  </a:lnTo>
                  <a:lnTo>
                    <a:pt x="17871" y="95"/>
                  </a:lnTo>
                  <a:lnTo>
                    <a:pt x="15755" y="189"/>
                  </a:lnTo>
                  <a:lnTo>
                    <a:pt x="13686" y="330"/>
                  </a:lnTo>
                  <a:lnTo>
                    <a:pt x="11710" y="471"/>
                  </a:lnTo>
                  <a:lnTo>
                    <a:pt x="9876" y="659"/>
                  </a:lnTo>
                  <a:lnTo>
                    <a:pt x="8136" y="894"/>
                  </a:lnTo>
                  <a:lnTo>
                    <a:pt x="6584" y="1130"/>
                  </a:lnTo>
                  <a:lnTo>
                    <a:pt x="5126" y="1412"/>
                  </a:lnTo>
                  <a:lnTo>
                    <a:pt x="3857" y="1694"/>
                  </a:lnTo>
                  <a:lnTo>
                    <a:pt x="2728" y="2023"/>
                  </a:lnTo>
                  <a:lnTo>
                    <a:pt x="1787" y="2352"/>
                  </a:lnTo>
                  <a:lnTo>
                    <a:pt x="1035" y="2682"/>
                  </a:lnTo>
                  <a:lnTo>
                    <a:pt x="706" y="2870"/>
                  </a:lnTo>
                  <a:lnTo>
                    <a:pt x="470" y="3058"/>
                  </a:lnTo>
                  <a:lnTo>
                    <a:pt x="282" y="3246"/>
                  </a:lnTo>
                  <a:lnTo>
                    <a:pt x="141" y="3434"/>
                  </a:lnTo>
                  <a:lnTo>
                    <a:pt x="47" y="3622"/>
                  </a:lnTo>
                  <a:lnTo>
                    <a:pt x="0" y="3810"/>
                  </a:lnTo>
                  <a:lnTo>
                    <a:pt x="47" y="4045"/>
                  </a:lnTo>
                  <a:lnTo>
                    <a:pt x="141" y="4234"/>
                  </a:lnTo>
                  <a:lnTo>
                    <a:pt x="282" y="4422"/>
                  </a:lnTo>
                  <a:lnTo>
                    <a:pt x="470" y="4610"/>
                  </a:lnTo>
                  <a:lnTo>
                    <a:pt x="706" y="4798"/>
                  </a:lnTo>
                  <a:lnTo>
                    <a:pt x="1035" y="4986"/>
                  </a:lnTo>
                  <a:lnTo>
                    <a:pt x="1787" y="5315"/>
                  </a:lnTo>
                  <a:lnTo>
                    <a:pt x="2728" y="5644"/>
                  </a:lnTo>
                  <a:lnTo>
                    <a:pt x="3857" y="5974"/>
                  </a:lnTo>
                  <a:lnTo>
                    <a:pt x="5126" y="6256"/>
                  </a:lnTo>
                  <a:lnTo>
                    <a:pt x="6584" y="6538"/>
                  </a:lnTo>
                  <a:lnTo>
                    <a:pt x="8136" y="6773"/>
                  </a:lnTo>
                  <a:lnTo>
                    <a:pt x="9876" y="7008"/>
                  </a:lnTo>
                  <a:lnTo>
                    <a:pt x="11710" y="7196"/>
                  </a:lnTo>
                  <a:lnTo>
                    <a:pt x="13686" y="7337"/>
                  </a:lnTo>
                  <a:lnTo>
                    <a:pt x="15755" y="7479"/>
                  </a:lnTo>
                  <a:lnTo>
                    <a:pt x="17871" y="7573"/>
                  </a:lnTo>
                  <a:lnTo>
                    <a:pt x="20129" y="7620"/>
                  </a:lnTo>
                  <a:lnTo>
                    <a:pt x="22386" y="7667"/>
                  </a:lnTo>
                  <a:lnTo>
                    <a:pt x="24691" y="7620"/>
                  </a:lnTo>
                  <a:lnTo>
                    <a:pt x="26901" y="7573"/>
                  </a:lnTo>
                  <a:lnTo>
                    <a:pt x="29064" y="7479"/>
                  </a:lnTo>
                  <a:lnTo>
                    <a:pt x="31134" y="7337"/>
                  </a:lnTo>
                  <a:lnTo>
                    <a:pt x="33062" y="7196"/>
                  </a:lnTo>
                  <a:lnTo>
                    <a:pt x="34896" y="7008"/>
                  </a:lnTo>
                  <a:lnTo>
                    <a:pt x="36636" y="6773"/>
                  </a:lnTo>
                  <a:lnTo>
                    <a:pt x="38235" y="6538"/>
                  </a:lnTo>
                  <a:lnTo>
                    <a:pt x="39693" y="6256"/>
                  </a:lnTo>
                  <a:lnTo>
                    <a:pt x="40963" y="5974"/>
                  </a:lnTo>
                  <a:lnTo>
                    <a:pt x="42091" y="5644"/>
                  </a:lnTo>
                  <a:lnTo>
                    <a:pt x="43032" y="5315"/>
                  </a:lnTo>
                  <a:lnTo>
                    <a:pt x="43784" y="4986"/>
                  </a:lnTo>
                  <a:lnTo>
                    <a:pt x="44067" y="4798"/>
                  </a:lnTo>
                  <a:lnTo>
                    <a:pt x="44349" y="4610"/>
                  </a:lnTo>
                  <a:lnTo>
                    <a:pt x="44537" y="4422"/>
                  </a:lnTo>
                  <a:lnTo>
                    <a:pt x="44678" y="4234"/>
                  </a:lnTo>
                  <a:lnTo>
                    <a:pt x="44772" y="4045"/>
                  </a:lnTo>
                  <a:lnTo>
                    <a:pt x="44772" y="3810"/>
                  </a:lnTo>
                  <a:lnTo>
                    <a:pt x="44772" y="3622"/>
                  </a:lnTo>
                  <a:lnTo>
                    <a:pt x="44678" y="3434"/>
                  </a:lnTo>
                  <a:lnTo>
                    <a:pt x="44537" y="3246"/>
                  </a:lnTo>
                  <a:lnTo>
                    <a:pt x="44349" y="3058"/>
                  </a:lnTo>
                  <a:lnTo>
                    <a:pt x="44067" y="2870"/>
                  </a:lnTo>
                  <a:lnTo>
                    <a:pt x="43784" y="2682"/>
                  </a:lnTo>
                  <a:lnTo>
                    <a:pt x="43032" y="2352"/>
                  </a:lnTo>
                  <a:lnTo>
                    <a:pt x="42091" y="2023"/>
                  </a:lnTo>
                  <a:lnTo>
                    <a:pt x="40963" y="1694"/>
                  </a:lnTo>
                  <a:lnTo>
                    <a:pt x="39693" y="1412"/>
                  </a:lnTo>
                  <a:lnTo>
                    <a:pt x="38235" y="1130"/>
                  </a:lnTo>
                  <a:lnTo>
                    <a:pt x="36636" y="894"/>
                  </a:lnTo>
                  <a:lnTo>
                    <a:pt x="34896" y="659"/>
                  </a:lnTo>
                  <a:lnTo>
                    <a:pt x="33062" y="471"/>
                  </a:lnTo>
                  <a:lnTo>
                    <a:pt x="31134" y="330"/>
                  </a:lnTo>
                  <a:lnTo>
                    <a:pt x="29064" y="189"/>
                  </a:lnTo>
                  <a:lnTo>
                    <a:pt x="26901" y="95"/>
                  </a:lnTo>
                  <a:lnTo>
                    <a:pt x="24691" y="48"/>
                  </a:lnTo>
                  <a:lnTo>
                    <a:pt x="22386" y="1"/>
                  </a:lnTo>
                  <a:close/>
                </a:path>
              </a:pathLst>
            </a:custGeom>
            <a:solidFill>
              <a:srgbClr val="869D39">
                <a:alpha val="18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 name="Google Shape;2132;p56">
              <a:extLst>
                <a:ext uri="{FF2B5EF4-FFF2-40B4-BE49-F238E27FC236}">
                  <a16:creationId xmlns:a16="http://schemas.microsoft.com/office/drawing/2014/main" id="{59C820E5-D1B9-C982-BAAD-5D48D5C8A786}"/>
                </a:ext>
              </a:extLst>
            </p:cNvPr>
            <p:cNvGrpSpPr/>
            <p:nvPr/>
          </p:nvGrpSpPr>
          <p:grpSpPr>
            <a:xfrm>
              <a:off x="6528171" y="3089202"/>
              <a:ext cx="1130034" cy="1441168"/>
              <a:chOff x="4179700" y="3369075"/>
              <a:chExt cx="862225" cy="1099625"/>
            </a:xfrm>
          </p:grpSpPr>
          <p:sp>
            <p:nvSpPr>
              <p:cNvPr id="7" name="Google Shape;2133;p56">
                <a:extLst>
                  <a:ext uri="{FF2B5EF4-FFF2-40B4-BE49-F238E27FC236}">
                    <a16:creationId xmlns:a16="http://schemas.microsoft.com/office/drawing/2014/main" id="{4CE82DF7-E7A9-E05F-F074-0CC8AC0971B7}"/>
                  </a:ext>
                </a:extLst>
              </p:cNvPr>
              <p:cNvSpPr/>
              <p:nvPr/>
            </p:nvSpPr>
            <p:spPr>
              <a:xfrm>
                <a:off x="4344775" y="3369075"/>
                <a:ext cx="192375" cy="188300"/>
              </a:xfrm>
              <a:custGeom>
                <a:avLst/>
                <a:gdLst/>
                <a:ahLst/>
                <a:cxnLst/>
                <a:rect l="l" t="t" r="r" b="b"/>
                <a:pathLst>
                  <a:path w="7695" h="7532" extrusionOk="0">
                    <a:moveTo>
                      <a:pt x="3711" y="1"/>
                    </a:moveTo>
                    <a:lnTo>
                      <a:pt x="3383" y="55"/>
                    </a:lnTo>
                    <a:lnTo>
                      <a:pt x="2674" y="219"/>
                    </a:lnTo>
                    <a:lnTo>
                      <a:pt x="2019" y="492"/>
                    </a:lnTo>
                    <a:lnTo>
                      <a:pt x="1419" y="765"/>
                    </a:lnTo>
                    <a:lnTo>
                      <a:pt x="982" y="1092"/>
                    </a:lnTo>
                    <a:lnTo>
                      <a:pt x="655" y="1420"/>
                    </a:lnTo>
                    <a:lnTo>
                      <a:pt x="382" y="1856"/>
                    </a:lnTo>
                    <a:lnTo>
                      <a:pt x="164" y="2293"/>
                    </a:lnTo>
                    <a:lnTo>
                      <a:pt x="0" y="2620"/>
                    </a:lnTo>
                    <a:lnTo>
                      <a:pt x="5621" y="7422"/>
                    </a:lnTo>
                    <a:lnTo>
                      <a:pt x="6112" y="7532"/>
                    </a:lnTo>
                    <a:lnTo>
                      <a:pt x="6494" y="7477"/>
                    </a:lnTo>
                    <a:lnTo>
                      <a:pt x="6821" y="7368"/>
                    </a:lnTo>
                    <a:lnTo>
                      <a:pt x="7149" y="7204"/>
                    </a:lnTo>
                    <a:lnTo>
                      <a:pt x="7367" y="6931"/>
                    </a:lnTo>
                    <a:lnTo>
                      <a:pt x="7531" y="6604"/>
                    </a:lnTo>
                    <a:lnTo>
                      <a:pt x="7640" y="6222"/>
                    </a:lnTo>
                    <a:lnTo>
                      <a:pt x="7694" y="5840"/>
                    </a:lnTo>
                    <a:lnTo>
                      <a:pt x="7694" y="5403"/>
                    </a:lnTo>
                    <a:lnTo>
                      <a:pt x="7640" y="5021"/>
                    </a:lnTo>
                    <a:lnTo>
                      <a:pt x="7531" y="4585"/>
                    </a:lnTo>
                    <a:lnTo>
                      <a:pt x="7422" y="4203"/>
                    </a:lnTo>
                    <a:lnTo>
                      <a:pt x="7203" y="3821"/>
                    </a:lnTo>
                    <a:lnTo>
                      <a:pt x="6985" y="3493"/>
                    </a:lnTo>
                    <a:lnTo>
                      <a:pt x="6767" y="3166"/>
                    </a:lnTo>
                    <a:lnTo>
                      <a:pt x="6439" y="2948"/>
                    </a:lnTo>
                    <a:lnTo>
                      <a:pt x="6767" y="2784"/>
                    </a:lnTo>
                    <a:lnTo>
                      <a:pt x="6985" y="2566"/>
                    </a:lnTo>
                    <a:lnTo>
                      <a:pt x="7094" y="2402"/>
                    </a:lnTo>
                    <a:lnTo>
                      <a:pt x="7094" y="2238"/>
                    </a:lnTo>
                    <a:lnTo>
                      <a:pt x="7040" y="2075"/>
                    </a:lnTo>
                    <a:lnTo>
                      <a:pt x="6876" y="1965"/>
                    </a:lnTo>
                    <a:lnTo>
                      <a:pt x="6658" y="1856"/>
                    </a:lnTo>
                    <a:lnTo>
                      <a:pt x="6439" y="1747"/>
                    </a:lnTo>
                    <a:lnTo>
                      <a:pt x="5839" y="1583"/>
                    </a:lnTo>
                    <a:lnTo>
                      <a:pt x="5239" y="1474"/>
                    </a:lnTo>
                    <a:lnTo>
                      <a:pt x="4366" y="1365"/>
                    </a:lnTo>
                    <a:lnTo>
                      <a:pt x="4529" y="983"/>
                    </a:lnTo>
                    <a:lnTo>
                      <a:pt x="4584" y="656"/>
                    </a:lnTo>
                    <a:lnTo>
                      <a:pt x="4529" y="383"/>
                    </a:lnTo>
                    <a:lnTo>
                      <a:pt x="4420" y="219"/>
                    </a:lnTo>
                    <a:lnTo>
                      <a:pt x="4202" y="110"/>
                    </a:lnTo>
                    <a:lnTo>
                      <a:pt x="3984" y="55"/>
                    </a:lnTo>
                    <a:lnTo>
                      <a:pt x="3711" y="1"/>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134;p56">
                <a:extLst>
                  <a:ext uri="{FF2B5EF4-FFF2-40B4-BE49-F238E27FC236}">
                    <a16:creationId xmlns:a16="http://schemas.microsoft.com/office/drawing/2014/main" id="{7FF03F88-7AC8-3ADE-652E-A77D838D61F9}"/>
                  </a:ext>
                </a:extLst>
              </p:cNvPr>
              <p:cNvSpPr/>
              <p:nvPr/>
            </p:nvSpPr>
            <p:spPr>
              <a:xfrm>
                <a:off x="4412975" y="4251750"/>
                <a:ext cx="144625" cy="206025"/>
              </a:xfrm>
              <a:custGeom>
                <a:avLst/>
                <a:gdLst/>
                <a:ahLst/>
                <a:cxnLst/>
                <a:rect l="l" t="t" r="r" b="b"/>
                <a:pathLst>
                  <a:path w="5785" h="8241" extrusionOk="0">
                    <a:moveTo>
                      <a:pt x="626" y="7571"/>
                    </a:moveTo>
                    <a:lnTo>
                      <a:pt x="1" y="7641"/>
                    </a:lnTo>
                    <a:lnTo>
                      <a:pt x="383" y="7641"/>
                    </a:lnTo>
                    <a:lnTo>
                      <a:pt x="626" y="7571"/>
                    </a:lnTo>
                    <a:close/>
                    <a:moveTo>
                      <a:pt x="3602" y="1"/>
                    </a:moveTo>
                    <a:lnTo>
                      <a:pt x="3657" y="3603"/>
                    </a:lnTo>
                    <a:lnTo>
                      <a:pt x="3766" y="5185"/>
                    </a:lnTo>
                    <a:lnTo>
                      <a:pt x="3875" y="6058"/>
                    </a:lnTo>
                    <a:lnTo>
                      <a:pt x="4039" y="6931"/>
                    </a:lnTo>
                    <a:lnTo>
                      <a:pt x="3002" y="6877"/>
                    </a:lnTo>
                    <a:lnTo>
                      <a:pt x="1365" y="6877"/>
                    </a:lnTo>
                    <a:lnTo>
                      <a:pt x="874" y="6986"/>
                    </a:lnTo>
                    <a:lnTo>
                      <a:pt x="383" y="7095"/>
                    </a:lnTo>
                    <a:lnTo>
                      <a:pt x="1" y="7313"/>
                    </a:lnTo>
                    <a:lnTo>
                      <a:pt x="1529" y="7313"/>
                    </a:lnTo>
                    <a:lnTo>
                      <a:pt x="765" y="7532"/>
                    </a:lnTo>
                    <a:lnTo>
                      <a:pt x="626" y="7571"/>
                    </a:lnTo>
                    <a:lnTo>
                      <a:pt x="626" y="7571"/>
                    </a:lnTo>
                    <a:lnTo>
                      <a:pt x="983" y="7532"/>
                    </a:lnTo>
                    <a:lnTo>
                      <a:pt x="1529" y="7532"/>
                    </a:lnTo>
                    <a:lnTo>
                      <a:pt x="2020" y="7586"/>
                    </a:lnTo>
                    <a:lnTo>
                      <a:pt x="1529" y="7968"/>
                    </a:lnTo>
                    <a:lnTo>
                      <a:pt x="1256" y="8132"/>
                    </a:lnTo>
                    <a:lnTo>
                      <a:pt x="983" y="8241"/>
                    </a:lnTo>
                    <a:lnTo>
                      <a:pt x="2020" y="7914"/>
                    </a:lnTo>
                    <a:lnTo>
                      <a:pt x="3275" y="7641"/>
                    </a:lnTo>
                    <a:lnTo>
                      <a:pt x="4530" y="7368"/>
                    </a:lnTo>
                    <a:lnTo>
                      <a:pt x="5185" y="7313"/>
                    </a:lnTo>
                    <a:lnTo>
                      <a:pt x="5785" y="7313"/>
                    </a:lnTo>
                    <a:lnTo>
                      <a:pt x="5512" y="7095"/>
                    </a:lnTo>
                    <a:lnTo>
                      <a:pt x="5294" y="6877"/>
                    </a:lnTo>
                    <a:lnTo>
                      <a:pt x="5076" y="6549"/>
                    </a:lnTo>
                    <a:lnTo>
                      <a:pt x="4912" y="6167"/>
                    </a:lnTo>
                    <a:lnTo>
                      <a:pt x="4803" y="5731"/>
                    </a:lnTo>
                    <a:lnTo>
                      <a:pt x="4694" y="5294"/>
                    </a:lnTo>
                    <a:lnTo>
                      <a:pt x="4584" y="4312"/>
                    </a:lnTo>
                    <a:lnTo>
                      <a:pt x="4584" y="3275"/>
                    </a:lnTo>
                    <a:lnTo>
                      <a:pt x="4639" y="2293"/>
                    </a:lnTo>
                    <a:lnTo>
                      <a:pt x="4748" y="1420"/>
                    </a:lnTo>
                    <a:lnTo>
                      <a:pt x="4966" y="765"/>
                    </a:lnTo>
                    <a:lnTo>
                      <a:pt x="3602" y="1"/>
                    </a:lnTo>
                    <a:close/>
                  </a:path>
                </a:pathLst>
              </a:custGeom>
              <a:solidFill>
                <a:srgbClr val="FCC3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135;p56">
                <a:extLst>
                  <a:ext uri="{FF2B5EF4-FFF2-40B4-BE49-F238E27FC236}">
                    <a16:creationId xmlns:a16="http://schemas.microsoft.com/office/drawing/2014/main" id="{770D9056-1FB2-28F7-97B0-3DFF727F42E9}"/>
                  </a:ext>
                </a:extLst>
              </p:cNvPr>
              <p:cNvSpPr/>
              <p:nvPr/>
            </p:nvSpPr>
            <p:spPr>
              <a:xfrm>
                <a:off x="4552125" y="4251750"/>
                <a:ext cx="144650" cy="216950"/>
              </a:xfrm>
              <a:custGeom>
                <a:avLst/>
                <a:gdLst/>
                <a:ahLst/>
                <a:cxnLst/>
                <a:rect l="l" t="t" r="r" b="b"/>
                <a:pathLst>
                  <a:path w="5786" h="8678" extrusionOk="0">
                    <a:moveTo>
                      <a:pt x="5021" y="1"/>
                    </a:moveTo>
                    <a:lnTo>
                      <a:pt x="3602" y="492"/>
                    </a:lnTo>
                    <a:lnTo>
                      <a:pt x="3711" y="4039"/>
                    </a:lnTo>
                    <a:lnTo>
                      <a:pt x="3821" y="5676"/>
                    </a:lnTo>
                    <a:lnTo>
                      <a:pt x="3930" y="6495"/>
                    </a:lnTo>
                    <a:lnTo>
                      <a:pt x="4039" y="7368"/>
                    </a:lnTo>
                    <a:lnTo>
                      <a:pt x="3002" y="7368"/>
                    </a:lnTo>
                    <a:lnTo>
                      <a:pt x="1911" y="7313"/>
                    </a:lnTo>
                    <a:lnTo>
                      <a:pt x="1420" y="7368"/>
                    </a:lnTo>
                    <a:lnTo>
                      <a:pt x="874" y="7422"/>
                    </a:lnTo>
                    <a:lnTo>
                      <a:pt x="437" y="7532"/>
                    </a:lnTo>
                    <a:lnTo>
                      <a:pt x="1" y="7750"/>
                    </a:lnTo>
                    <a:lnTo>
                      <a:pt x="1583" y="7750"/>
                    </a:lnTo>
                    <a:lnTo>
                      <a:pt x="765" y="8023"/>
                    </a:lnTo>
                    <a:lnTo>
                      <a:pt x="383" y="8077"/>
                    </a:lnTo>
                    <a:lnTo>
                      <a:pt x="1" y="8132"/>
                    </a:lnTo>
                    <a:lnTo>
                      <a:pt x="1038" y="8023"/>
                    </a:lnTo>
                    <a:lnTo>
                      <a:pt x="1529" y="7968"/>
                    </a:lnTo>
                    <a:lnTo>
                      <a:pt x="2020" y="8023"/>
                    </a:lnTo>
                    <a:lnTo>
                      <a:pt x="1583" y="8405"/>
                    </a:lnTo>
                    <a:lnTo>
                      <a:pt x="1310" y="8568"/>
                    </a:lnTo>
                    <a:lnTo>
                      <a:pt x="1038" y="8678"/>
                    </a:lnTo>
                    <a:lnTo>
                      <a:pt x="1038" y="8678"/>
                    </a:lnTo>
                    <a:lnTo>
                      <a:pt x="2074" y="8350"/>
                    </a:lnTo>
                    <a:lnTo>
                      <a:pt x="3275" y="8077"/>
                    </a:lnTo>
                    <a:lnTo>
                      <a:pt x="4585" y="7859"/>
                    </a:lnTo>
                    <a:lnTo>
                      <a:pt x="5185" y="7804"/>
                    </a:lnTo>
                    <a:lnTo>
                      <a:pt x="5785" y="7750"/>
                    </a:lnTo>
                    <a:lnTo>
                      <a:pt x="5512" y="7586"/>
                    </a:lnTo>
                    <a:lnTo>
                      <a:pt x="5294" y="7259"/>
                    </a:lnTo>
                    <a:lnTo>
                      <a:pt x="5130" y="6877"/>
                    </a:lnTo>
                    <a:lnTo>
                      <a:pt x="4967" y="6440"/>
                    </a:lnTo>
                    <a:lnTo>
                      <a:pt x="4803" y="5949"/>
                    </a:lnTo>
                    <a:lnTo>
                      <a:pt x="4694" y="5349"/>
                    </a:lnTo>
                    <a:lnTo>
                      <a:pt x="4639" y="4148"/>
                    </a:lnTo>
                    <a:lnTo>
                      <a:pt x="4585" y="2948"/>
                    </a:lnTo>
                    <a:lnTo>
                      <a:pt x="4694" y="1747"/>
                    </a:lnTo>
                    <a:lnTo>
                      <a:pt x="4803" y="765"/>
                    </a:lnTo>
                    <a:lnTo>
                      <a:pt x="5021" y="1"/>
                    </a:lnTo>
                    <a:close/>
                  </a:path>
                </a:pathLst>
              </a:custGeom>
              <a:solidFill>
                <a:srgbClr val="FCC3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136;p56">
                <a:extLst>
                  <a:ext uri="{FF2B5EF4-FFF2-40B4-BE49-F238E27FC236}">
                    <a16:creationId xmlns:a16="http://schemas.microsoft.com/office/drawing/2014/main" id="{E68BA390-E724-0497-B2A1-7765303D3C8C}"/>
                  </a:ext>
                </a:extLst>
              </p:cNvPr>
              <p:cNvSpPr/>
              <p:nvPr/>
            </p:nvSpPr>
            <p:spPr>
              <a:xfrm>
                <a:off x="4456625" y="4171275"/>
                <a:ext cx="137825" cy="109150"/>
              </a:xfrm>
              <a:custGeom>
                <a:avLst/>
                <a:gdLst/>
                <a:ahLst/>
                <a:cxnLst/>
                <a:rect l="l" t="t" r="r" b="b"/>
                <a:pathLst>
                  <a:path w="5513" h="4366" extrusionOk="0">
                    <a:moveTo>
                      <a:pt x="1" y="0"/>
                    </a:moveTo>
                    <a:lnTo>
                      <a:pt x="274" y="1255"/>
                    </a:lnTo>
                    <a:lnTo>
                      <a:pt x="437" y="1910"/>
                    </a:lnTo>
                    <a:lnTo>
                      <a:pt x="656" y="2510"/>
                    </a:lnTo>
                    <a:lnTo>
                      <a:pt x="928" y="3056"/>
                    </a:lnTo>
                    <a:lnTo>
                      <a:pt x="1092" y="3329"/>
                    </a:lnTo>
                    <a:lnTo>
                      <a:pt x="1310" y="3602"/>
                    </a:lnTo>
                    <a:lnTo>
                      <a:pt x="1583" y="3766"/>
                    </a:lnTo>
                    <a:lnTo>
                      <a:pt x="1802" y="3984"/>
                    </a:lnTo>
                    <a:lnTo>
                      <a:pt x="2129" y="4148"/>
                    </a:lnTo>
                    <a:lnTo>
                      <a:pt x="2456" y="4257"/>
                    </a:lnTo>
                    <a:lnTo>
                      <a:pt x="2784" y="4311"/>
                    </a:lnTo>
                    <a:lnTo>
                      <a:pt x="3057" y="4366"/>
                    </a:lnTo>
                    <a:lnTo>
                      <a:pt x="3330" y="4311"/>
                    </a:lnTo>
                    <a:lnTo>
                      <a:pt x="3548" y="4257"/>
                    </a:lnTo>
                    <a:lnTo>
                      <a:pt x="3712" y="4148"/>
                    </a:lnTo>
                    <a:lnTo>
                      <a:pt x="3930" y="4038"/>
                    </a:lnTo>
                    <a:lnTo>
                      <a:pt x="4257" y="3711"/>
                    </a:lnTo>
                    <a:lnTo>
                      <a:pt x="4530" y="3274"/>
                    </a:lnTo>
                    <a:lnTo>
                      <a:pt x="4803" y="2838"/>
                    </a:lnTo>
                    <a:lnTo>
                      <a:pt x="5130" y="2347"/>
                    </a:lnTo>
                    <a:lnTo>
                      <a:pt x="5512" y="1965"/>
                    </a:lnTo>
                    <a:lnTo>
                      <a:pt x="1"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137;p56">
                <a:extLst>
                  <a:ext uri="{FF2B5EF4-FFF2-40B4-BE49-F238E27FC236}">
                    <a16:creationId xmlns:a16="http://schemas.microsoft.com/office/drawing/2014/main" id="{EB2C4B51-2D4E-BB54-A869-B5F8676EDCC7}"/>
                  </a:ext>
                </a:extLst>
              </p:cNvPr>
              <p:cNvSpPr/>
              <p:nvPr/>
            </p:nvSpPr>
            <p:spPr>
              <a:xfrm>
                <a:off x="4257450" y="3605100"/>
                <a:ext cx="784475" cy="675325"/>
              </a:xfrm>
              <a:custGeom>
                <a:avLst/>
                <a:gdLst/>
                <a:ahLst/>
                <a:cxnLst/>
                <a:rect l="l" t="t" r="r" b="b"/>
                <a:pathLst>
                  <a:path w="31379" h="27013" extrusionOk="0">
                    <a:moveTo>
                      <a:pt x="29468" y="1"/>
                    </a:moveTo>
                    <a:lnTo>
                      <a:pt x="29032" y="55"/>
                    </a:lnTo>
                    <a:lnTo>
                      <a:pt x="28650" y="219"/>
                    </a:lnTo>
                    <a:lnTo>
                      <a:pt x="28268" y="437"/>
                    </a:lnTo>
                    <a:lnTo>
                      <a:pt x="27940" y="655"/>
                    </a:lnTo>
                    <a:lnTo>
                      <a:pt x="27558" y="928"/>
                    </a:lnTo>
                    <a:lnTo>
                      <a:pt x="27176" y="1256"/>
                    </a:lnTo>
                    <a:lnTo>
                      <a:pt x="26522" y="1911"/>
                    </a:lnTo>
                    <a:lnTo>
                      <a:pt x="25867" y="2620"/>
                    </a:lnTo>
                    <a:lnTo>
                      <a:pt x="25267" y="3384"/>
                    </a:lnTo>
                    <a:lnTo>
                      <a:pt x="24121" y="4857"/>
                    </a:lnTo>
                    <a:lnTo>
                      <a:pt x="23466" y="5567"/>
                    </a:lnTo>
                    <a:lnTo>
                      <a:pt x="22756" y="6167"/>
                    </a:lnTo>
                    <a:lnTo>
                      <a:pt x="22047" y="6767"/>
                    </a:lnTo>
                    <a:lnTo>
                      <a:pt x="21283" y="7258"/>
                    </a:lnTo>
                    <a:lnTo>
                      <a:pt x="20519" y="7586"/>
                    </a:lnTo>
                    <a:lnTo>
                      <a:pt x="19810" y="7804"/>
                    </a:lnTo>
                    <a:lnTo>
                      <a:pt x="19046" y="7913"/>
                    </a:lnTo>
                    <a:lnTo>
                      <a:pt x="18282" y="7968"/>
                    </a:lnTo>
                    <a:lnTo>
                      <a:pt x="17518" y="7913"/>
                    </a:lnTo>
                    <a:lnTo>
                      <a:pt x="16754" y="7859"/>
                    </a:lnTo>
                    <a:lnTo>
                      <a:pt x="16044" y="7695"/>
                    </a:lnTo>
                    <a:lnTo>
                      <a:pt x="15280" y="7477"/>
                    </a:lnTo>
                    <a:lnTo>
                      <a:pt x="13752" y="6931"/>
                    </a:lnTo>
                    <a:lnTo>
                      <a:pt x="12224" y="6385"/>
                    </a:lnTo>
                    <a:lnTo>
                      <a:pt x="10696" y="5840"/>
                    </a:lnTo>
                    <a:lnTo>
                      <a:pt x="492" y="5894"/>
                    </a:lnTo>
                    <a:lnTo>
                      <a:pt x="219" y="7313"/>
                    </a:lnTo>
                    <a:lnTo>
                      <a:pt x="55" y="8677"/>
                    </a:lnTo>
                    <a:lnTo>
                      <a:pt x="1" y="10041"/>
                    </a:lnTo>
                    <a:lnTo>
                      <a:pt x="55" y="11351"/>
                    </a:lnTo>
                    <a:lnTo>
                      <a:pt x="219" y="12715"/>
                    </a:lnTo>
                    <a:lnTo>
                      <a:pt x="437" y="14080"/>
                    </a:lnTo>
                    <a:lnTo>
                      <a:pt x="819" y="15389"/>
                    </a:lnTo>
                    <a:lnTo>
                      <a:pt x="1256" y="16754"/>
                    </a:lnTo>
                    <a:lnTo>
                      <a:pt x="1638" y="17954"/>
                    </a:lnTo>
                    <a:lnTo>
                      <a:pt x="2183" y="19100"/>
                    </a:lnTo>
                    <a:lnTo>
                      <a:pt x="2784" y="20137"/>
                    </a:lnTo>
                    <a:lnTo>
                      <a:pt x="3493" y="21065"/>
                    </a:lnTo>
                    <a:lnTo>
                      <a:pt x="3875" y="21501"/>
                    </a:lnTo>
                    <a:lnTo>
                      <a:pt x="4257" y="21938"/>
                    </a:lnTo>
                    <a:lnTo>
                      <a:pt x="4694" y="22320"/>
                    </a:lnTo>
                    <a:lnTo>
                      <a:pt x="5130" y="22647"/>
                    </a:lnTo>
                    <a:lnTo>
                      <a:pt x="5567" y="22975"/>
                    </a:lnTo>
                    <a:lnTo>
                      <a:pt x="6058" y="23247"/>
                    </a:lnTo>
                    <a:lnTo>
                      <a:pt x="6549" y="23466"/>
                    </a:lnTo>
                    <a:lnTo>
                      <a:pt x="7040" y="23684"/>
                    </a:lnTo>
                    <a:lnTo>
                      <a:pt x="7804" y="23957"/>
                    </a:lnTo>
                    <a:lnTo>
                      <a:pt x="8677" y="24121"/>
                    </a:lnTo>
                    <a:lnTo>
                      <a:pt x="10423" y="24503"/>
                    </a:lnTo>
                    <a:lnTo>
                      <a:pt x="11297" y="24721"/>
                    </a:lnTo>
                    <a:lnTo>
                      <a:pt x="12115" y="24994"/>
                    </a:lnTo>
                    <a:lnTo>
                      <a:pt x="12879" y="25321"/>
                    </a:lnTo>
                    <a:lnTo>
                      <a:pt x="13261" y="25539"/>
                    </a:lnTo>
                    <a:lnTo>
                      <a:pt x="13589" y="25812"/>
                    </a:lnTo>
                    <a:lnTo>
                      <a:pt x="13971" y="26140"/>
                    </a:lnTo>
                    <a:lnTo>
                      <a:pt x="14407" y="26413"/>
                    </a:lnTo>
                    <a:lnTo>
                      <a:pt x="14789" y="26685"/>
                    </a:lnTo>
                    <a:lnTo>
                      <a:pt x="15171" y="26849"/>
                    </a:lnTo>
                    <a:lnTo>
                      <a:pt x="15608" y="26958"/>
                    </a:lnTo>
                    <a:lnTo>
                      <a:pt x="15990" y="27013"/>
                    </a:lnTo>
                    <a:lnTo>
                      <a:pt x="16372" y="27013"/>
                    </a:lnTo>
                    <a:lnTo>
                      <a:pt x="16754" y="26958"/>
                    </a:lnTo>
                    <a:lnTo>
                      <a:pt x="17190" y="26904"/>
                    </a:lnTo>
                    <a:lnTo>
                      <a:pt x="17572" y="26740"/>
                    </a:lnTo>
                    <a:lnTo>
                      <a:pt x="17954" y="26576"/>
                    </a:lnTo>
                    <a:lnTo>
                      <a:pt x="18336" y="26358"/>
                    </a:lnTo>
                    <a:lnTo>
                      <a:pt x="19155" y="25758"/>
                    </a:lnTo>
                    <a:lnTo>
                      <a:pt x="19919" y="25048"/>
                    </a:lnTo>
                    <a:lnTo>
                      <a:pt x="20573" y="24448"/>
                    </a:lnTo>
                    <a:lnTo>
                      <a:pt x="21174" y="24011"/>
                    </a:lnTo>
                    <a:lnTo>
                      <a:pt x="21774" y="23629"/>
                    </a:lnTo>
                    <a:lnTo>
                      <a:pt x="22320" y="23302"/>
                    </a:lnTo>
                    <a:lnTo>
                      <a:pt x="23520" y="22702"/>
                    </a:lnTo>
                    <a:lnTo>
                      <a:pt x="24175" y="22320"/>
                    </a:lnTo>
                    <a:lnTo>
                      <a:pt x="24885" y="21938"/>
                    </a:lnTo>
                    <a:lnTo>
                      <a:pt x="25485" y="21556"/>
                    </a:lnTo>
                    <a:lnTo>
                      <a:pt x="26031" y="21119"/>
                    </a:lnTo>
                    <a:lnTo>
                      <a:pt x="27013" y="20246"/>
                    </a:lnTo>
                    <a:lnTo>
                      <a:pt x="27940" y="19318"/>
                    </a:lnTo>
                    <a:lnTo>
                      <a:pt x="28759" y="18336"/>
                    </a:lnTo>
                    <a:lnTo>
                      <a:pt x="29359" y="17736"/>
                    </a:lnTo>
                    <a:lnTo>
                      <a:pt x="29796" y="17354"/>
                    </a:lnTo>
                    <a:lnTo>
                      <a:pt x="30178" y="16917"/>
                    </a:lnTo>
                    <a:lnTo>
                      <a:pt x="30451" y="16481"/>
                    </a:lnTo>
                    <a:lnTo>
                      <a:pt x="30505" y="16317"/>
                    </a:lnTo>
                    <a:lnTo>
                      <a:pt x="30505" y="16099"/>
                    </a:lnTo>
                    <a:lnTo>
                      <a:pt x="30505" y="15881"/>
                    </a:lnTo>
                    <a:lnTo>
                      <a:pt x="30396" y="15717"/>
                    </a:lnTo>
                    <a:lnTo>
                      <a:pt x="30232" y="15553"/>
                    </a:lnTo>
                    <a:lnTo>
                      <a:pt x="29960" y="15389"/>
                    </a:lnTo>
                    <a:lnTo>
                      <a:pt x="30232" y="15062"/>
                    </a:lnTo>
                    <a:lnTo>
                      <a:pt x="30505" y="14680"/>
                    </a:lnTo>
                    <a:lnTo>
                      <a:pt x="30724" y="14243"/>
                    </a:lnTo>
                    <a:lnTo>
                      <a:pt x="30887" y="13807"/>
                    </a:lnTo>
                    <a:lnTo>
                      <a:pt x="30942" y="13589"/>
                    </a:lnTo>
                    <a:lnTo>
                      <a:pt x="30942" y="13425"/>
                    </a:lnTo>
                    <a:lnTo>
                      <a:pt x="30887" y="13207"/>
                    </a:lnTo>
                    <a:lnTo>
                      <a:pt x="30833" y="13043"/>
                    </a:lnTo>
                    <a:lnTo>
                      <a:pt x="30724" y="12879"/>
                    </a:lnTo>
                    <a:lnTo>
                      <a:pt x="30560" y="12715"/>
                    </a:lnTo>
                    <a:lnTo>
                      <a:pt x="30342" y="12552"/>
                    </a:lnTo>
                    <a:lnTo>
                      <a:pt x="30069" y="12443"/>
                    </a:lnTo>
                    <a:lnTo>
                      <a:pt x="30451" y="12061"/>
                    </a:lnTo>
                    <a:lnTo>
                      <a:pt x="30778" y="11624"/>
                    </a:lnTo>
                    <a:lnTo>
                      <a:pt x="30996" y="11078"/>
                    </a:lnTo>
                    <a:lnTo>
                      <a:pt x="31160" y="10478"/>
                    </a:lnTo>
                    <a:lnTo>
                      <a:pt x="31215" y="9932"/>
                    </a:lnTo>
                    <a:lnTo>
                      <a:pt x="31160" y="9332"/>
                    </a:lnTo>
                    <a:lnTo>
                      <a:pt x="31106" y="9059"/>
                    </a:lnTo>
                    <a:lnTo>
                      <a:pt x="30996" y="8841"/>
                    </a:lnTo>
                    <a:lnTo>
                      <a:pt x="30887" y="8623"/>
                    </a:lnTo>
                    <a:lnTo>
                      <a:pt x="30669" y="8404"/>
                    </a:lnTo>
                    <a:lnTo>
                      <a:pt x="30833" y="8186"/>
                    </a:lnTo>
                    <a:lnTo>
                      <a:pt x="30996" y="7913"/>
                    </a:lnTo>
                    <a:lnTo>
                      <a:pt x="31215" y="7204"/>
                    </a:lnTo>
                    <a:lnTo>
                      <a:pt x="31324" y="6494"/>
                    </a:lnTo>
                    <a:lnTo>
                      <a:pt x="31378" y="6112"/>
                    </a:lnTo>
                    <a:lnTo>
                      <a:pt x="31378" y="5785"/>
                    </a:lnTo>
                    <a:lnTo>
                      <a:pt x="31324" y="5458"/>
                    </a:lnTo>
                    <a:lnTo>
                      <a:pt x="31215" y="5185"/>
                    </a:lnTo>
                    <a:lnTo>
                      <a:pt x="31106" y="4912"/>
                    </a:lnTo>
                    <a:lnTo>
                      <a:pt x="30942" y="4694"/>
                    </a:lnTo>
                    <a:lnTo>
                      <a:pt x="30724" y="4584"/>
                    </a:lnTo>
                    <a:lnTo>
                      <a:pt x="30396" y="4530"/>
                    </a:lnTo>
                    <a:lnTo>
                      <a:pt x="30069" y="4530"/>
                    </a:lnTo>
                    <a:lnTo>
                      <a:pt x="29687" y="4639"/>
                    </a:lnTo>
                    <a:lnTo>
                      <a:pt x="29741" y="4475"/>
                    </a:lnTo>
                    <a:lnTo>
                      <a:pt x="29796" y="4312"/>
                    </a:lnTo>
                    <a:lnTo>
                      <a:pt x="29905" y="4148"/>
                    </a:lnTo>
                    <a:lnTo>
                      <a:pt x="29960" y="3984"/>
                    </a:lnTo>
                    <a:lnTo>
                      <a:pt x="30123" y="3275"/>
                    </a:lnTo>
                    <a:lnTo>
                      <a:pt x="30451" y="2347"/>
                    </a:lnTo>
                    <a:lnTo>
                      <a:pt x="30669" y="1419"/>
                    </a:lnTo>
                    <a:lnTo>
                      <a:pt x="30724" y="1037"/>
                    </a:lnTo>
                    <a:lnTo>
                      <a:pt x="30669" y="765"/>
                    </a:lnTo>
                    <a:lnTo>
                      <a:pt x="30614" y="546"/>
                    </a:lnTo>
                    <a:lnTo>
                      <a:pt x="30451" y="383"/>
                    </a:lnTo>
                    <a:lnTo>
                      <a:pt x="30342" y="219"/>
                    </a:lnTo>
                    <a:lnTo>
                      <a:pt x="30178" y="110"/>
                    </a:lnTo>
                    <a:lnTo>
                      <a:pt x="30014" y="55"/>
                    </a:lnTo>
                    <a:lnTo>
                      <a:pt x="29850" y="1"/>
                    </a:lnTo>
                    <a:close/>
                  </a:path>
                </a:pathLst>
              </a:custGeom>
              <a:solidFill>
                <a:srgbClr val="A25A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138;p56">
                <a:extLst>
                  <a:ext uri="{FF2B5EF4-FFF2-40B4-BE49-F238E27FC236}">
                    <a16:creationId xmlns:a16="http://schemas.microsoft.com/office/drawing/2014/main" id="{543B3A48-F4B7-CC2A-BA61-5D6FD5701283}"/>
                  </a:ext>
                </a:extLst>
              </p:cNvPr>
              <p:cNvSpPr/>
              <p:nvPr/>
            </p:nvSpPr>
            <p:spPr>
              <a:xfrm>
                <a:off x="4314750" y="3869775"/>
                <a:ext cx="12300" cy="25925"/>
              </a:xfrm>
              <a:custGeom>
                <a:avLst/>
                <a:gdLst/>
                <a:ahLst/>
                <a:cxnLst/>
                <a:rect l="l" t="t" r="r" b="b"/>
                <a:pathLst>
                  <a:path w="492" h="1037" extrusionOk="0">
                    <a:moveTo>
                      <a:pt x="164" y="0"/>
                    </a:moveTo>
                    <a:lnTo>
                      <a:pt x="55" y="218"/>
                    </a:lnTo>
                    <a:lnTo>
                      <a:pt x="0" y="382"/>
                    </a:lnTo>
                    <a:lnTo>
                      <a:pt x="0" y="600"/>
                    </a:lnTo>
                    <a:lnTo>
                      <a:pt x="110" y="764"/>
                    </a:lnTo>
                    <a:lnTo>
                      <a:pt x="219" y="928"/>
                    </a:lnTo>
                    <a:lnTo>
                      <a:pt x="382" y="1037"/>
                    </a:lnTo>
                    <a:lnTo>
                      <a:pt x="437" y="1037"/>
                    </a:lnTo>
                    <a:lnTo>
                      <a:pt x="492" y="819"/>
                    </a:lnTo>
                    <a:lnTo>
                      <a:pt x="492" y="655"/>
                    </a:lnTo>
                    <a:lnTo>
                      <a:pt x="437" y="491"/>
                    </a:lnTo>
                    <a:lnTo>
                      <a:pt x="382" y="328"/>
                    </a:lnTo>
                    <a:lnTo>
                      <a:pt x="273" y="164"/>
                    </a:lnTo>
                    <a:lnTo>
                      <a:pt x="164"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139;p56">
                <a:extLst>
                  <a:ext uri="{FF2B5EF4-FFF2-40B4-BE49-F238E27FC236}">
                    <a16:creationId xmlns:a16="http://schemas.microsoft.com/office/drawing/2014/main" id="{07C700C4-C7D9-FA76-0967-0F71E8ECB6EF}"/>
                  </a:ext>
                </a:extLst>
              </p:cNvPr>
              <p:cNvSpPr/>
              <p:nvPr/>
            </p:nvSpPr>
            <p:spPr>
              <a:xfrm>
                <a:off x="4303825" y="3902500"/>
                <a:ext cx="13675" cy="39600"/>
              </a:xfrm>
              <a:custGeom>
                <a:avLst/>
                <a:gdLst/>
                <a:ahLst/>
                <a:cxnLst/>
                <a:rect l="l" t="t" r="r" b="b"/>
                <a:pathLst>
                  <a:path w="547" h="1584" extrusionOk="0">
                    <a:moveTo>
                      <a:pt x="1" y="1"/>
                    </a:moveTo>
                    <a:lnTo>
                      <a:pt x="1" y="274"/>
                    </a:lnTo>
                    <a:lnTo>
                      <a:pt x="1" y="547"/>
                    </a:lnTo>
                    <a:lnTo>
                      <a:pt x="55" y="819"/>
                    </a:lnTo>
                    <a:lnTo>
                      <a:pt x="165" y="1147"/>
                    </a:lnTo>
                    <a:lnTo>
                      <a:pt x="274" y="1365"/>
                    </a:lnTo>
                    <a:lnTo>
                      <a:pt x="492" y="1583"/>
                    </a:lnTo>
                    <a:lnTo>
                      <a:pt x="547" y="1311"/>
                    </a:lnTo>
                    <a:lnTo>
                      <a:pt x="547" y="1038"/>
                    </a:lnTo>
                    <a:lnTo>
                      <a:pt x="437" y="710"/>
                    </a:lnTo>
                    <a:lnTo>
                      <a:pt x="328" y="437"/>
                    </a:lnTo>
                    <a:lnTo>
                      <a:pt x="219" y="219"/>
                    </a:lnTo>
                    <a:lnTo>
                      <a:pt x="1" y="1"/>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140;p56">
                <a:extLst>
                  <a:ext uri="{FF2B5EF4-FFF2-40B4-BE49-F238E27FC236}">
                    <a16:creationId xmlns:a16="http://schemas.microsoft.com/office/drawing/2014/main" id="{C3F8D8E8-6D6C-FB6E-6285-0A2B34A68732}"/>
                  </a:ext>
                </a:extLst>
              </p:cNvPr>
              <p:cNvSpPr/>
              <p:nvPr/>
            </p:nvSpPr>
            <p:spPr>
              <a:xfrm>
                <a:off x="4504375" y="3969350"/>
                <a:ext cx="241500" cy="125550"/>
              </a:xfrm>
              <a:custGeom>
                <a:avLst/>
                <a:gdLst/>
                <a:ahLst/>
                <a:cxnLst/>
                <a:rect l="l" t="t" r="r" b="b"/>
                <a:pathLst>
                  <a:path w="9660" h="5022" extrusionOk="0">
                    <a:moveTo>
                      <a:pt x="9223" y="3875"/>
                    </a:moveTo>
                    <a:lnTo>
                      <a:pt x="9332" y="3930"/>
                    </a:lnTo>
                    <a:lnTo>
                      <a:pt x="9496" y="3984"/>
                    </a:lnTo>
                    <a:lnTo>
                      <a:pt x="9332" y="3875"/>
                    </a:lnTo>
                    <a:close/>
                    <a:moveTo>
                      <a:pt x="1" y="1"/>
                    </a:moveTo>
                    <a:lnTo>
                      <a:pt x="164" y="492"/>
                    </a:lnTo>
                    <a:lnTo>
                      <a:pt x="219" y="765"/>
                    </a:lnTo>
                    <a:lnTo>
                      <a:pt x="383" y="1092"/>
                    </a:lnTo>
                    <a:lnTo>
                      <a:pt x="492" y="1474"/>
                    </a:lnTo>
                    <a:lnTo>
                      <a:pt x="765" y="1802"/>
                    </a:lnTo>
                    <a:lnTo>
                      <a:pt x="1038" y="2184"/>
                    </a:lnTo>
                    <a:lnTo>
                      <a:pt x="1365" y="2566"/>
                    </a:lnTo>
                    <a:lnTo>
                      <a:pt x="1747" y="2948"/>
                    </a:lnTo>
                    <a:lnTo>
                      <a:pt x="2184" y="3275"/>
                    </a:lnTo>
                    <a:lnTo>
                      <a:pt x="2620" y="3602"/>
                    </a:lnTo>
                    <a:lnTo>
                      <a:pt x="3166" y="3875"/>
                    </a:lnTo>
                    <a:lnTo>
                      <a:pt x="3657" y="4148"/>
                    </a:lnTo>
                    <a:lnTo>
                      <a:pt x="4203" y="4366"/>
                    </a:lnTo>
                    <a:lnTo>
                      <a:pt x="4803" y="4585"/>
                    </a:lnTo>
                    <a:lnTo>
                      <a:pt x="5349" y="4748"/>
                    </a:lnTo>
                    <a:lnTo>
                      <a:pt x="5949" y="4858"/>
                    </a:lnTo>
                    <a:lnTo>
                      <a:pt x="6495" y="4912"/>
                    </a:lnTo>
                    <a:lnTo>
                      <a:pt x="7040" y="5021"/>
                    </a:lnTo>
                    <a:lnTo>
                      <a:pt x="8514" y="5021"/>
                    </a:lnTo>
                    <a:lnTo>
                      <a:pt x="8950" y="4912"/>
                    </a:lnTo>
                    <a:lnTo>
                      <a:pt x="9114" y="4803"/>
                    </a:lnTo>
                    <a:lnTo>
                      <a:pt x="9278" y="4694"/>
                    </a:lnTo>
                    <a:lnTo>
                      <a:pt x="9551" y="4476"/>
                    </a:lnTo>
                    <a:lnTo>
                      <a:pt x="9660" y="4312"/>
                    </a:lnTo>
                    <a:lnTo>
                      <a:pt x="9660" y="4148"/>
                    </a:lnTo>
                    <a:lnTo>
                      <a:pt x="9605" y="4039"/>
                    </a:lnTo>
                    <a:lnTo>
                      <a:pt x="9496" y="3984"/>
                    </a:lnTo>
                    <a:lnTo>
                      <a:pt x="9551" y="4094"/>
                    </a:lnTo>
                    <a:lnTo>
                      <a:pt x="9551" y="4148"/>
                    </a:lnTo>
                    <a:lnTo>
                      <a:pt x="9551" y="4257"/>
                    </a:lnTo>
                    <a:lnTo>
                      <a:pt x="9441" y="4366"/>
                    </a:lnTo>
                    <a:lnTo>
                      <a:pt x="9223" y="4585"/>
                    </a:lnTo>
                    <a:lnTo>
                      <a:pt x="9059" y="4639"/>
                    </a:lnTo>
                    <a:lnTo>
                      <a:pt x="8896" y="4694"/>
                    </a:lnTo>
                    <a:lnTo>
                      <a:pt x="8514" y="4748"/>
                    </a:lnTo>
                    <a:lnTo>
                      <a:pt x="8077" y="4748"/>
                    </a:lnTo>
                    <a:lnTo>
                      <a:pt x="7586" y="4694"/>
                    </a:lnTo>
                    <a:lnTo>
                      <a:pt x="6549" y="4530"/>
                    </a:lnTo>
                    <a:lnTo>
                      <a:pt x="6003" y="4476"/>
                    </a:lnTo>
                    <a:lnTo>
                      <a:pt x="5458" y="4312"/>
                    </a:lnTo>
                    <a:lnTo>
                      <a:pt x="4912" y="4148"/>
                    </a:lnTo>
                    <a:lnTo>
                      <a:pt x="4366" y="3984"/>
                    </a:lnTo>
                    <a:lnTo>
                      <a:pt x="3875" y="3766"/>
                    </a:lnTo>
                    <a:lnTo>
                      <a:pt x="3330" y="3493"/>
                    </a:lnTo>
                    <a:lnTo>
                      <a:pt x="2838" y="3275"/>
                    </a:lnTo>
                    <a:lnTo>
                      <a:pt x="2402" y="2948"/>
                    </a:lnTo>
                    <a:lnTo>
                      <a:pt x="2184" y="2838"/>
                    </a:lnTo>
                    <a:lnTo>
                      <a:pt x="1965" y="2675"/>
                    </a:lnTo>
                    <a:lnTo>
                      <a:pt x="1583" y="2347"/>
                    </a:lnTo>
                    <a:lnTo>
                      <a:pt x="1256" y="2020"/>
                    </a:lnTo>
                    <a:lnTo>
                      <a:pt x="928" y="1692"/>
                    </a:lnTo>
                    <a:lnTo>
                      <a:pt x="710" y="1365"/>
                    </a:lnTo>
                    <a:lnTo>
                      <a:pt x="492" y="1038"/>
                    </a:lnTo>
                    <a:lnTo>
                      <a:pt x="328" y="765"/>
                    </a:lnTo>
                    <a:lnTo>
                      <a:pt x="219" y="492"/>
                    </a:lnTo>
                    <a:lnTo>
                      <a:pt x="1" y="1"/>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141;p56">
                <a:extLst>
                  <a:ext uri="{FF2B5EF4-FFF2-40B4-BE49-F238E27FC236}">
                    <a16:creationId xmlns:a16="http://schemas.microsoft.com/office/drawing/2014/main" id="{7B707244-39C3-B024-FA69-00EE21DE284A}"/>
                  </a:ext>
                </a:extLst>
              </p:cNvPr>
              <p:cNvSpPr/>
              <p:nvPr/>
            </p:nvSpPr>
            <p:spPr>
              <a:xfrm>
                <a:off x="4721300" y="4045750"/>
                <a:ext cx="69600" cy="28675"/>
              </a:xfrm>
              <a:custGeom>
                <a:avLst/>
                <a:gdLst/>
                <a:ahLst/>
                <a:cxnLst/>
                <a:rect l="l" t="t" r="r" b="b"/>
                <a:pathLst>
                  <a:path w="2784" h="1147" extrusionOk="0">
                    <a:moveTo>
                      <a:pt x="2292" y="1"/>
                    </a:moveTo>
                    <a:lnTo>
                      <a:pt x="2347" y="110"/>
                    </a:lnTo>
                    <a:lnTo>
                      <a:pt x="2401" y="274"/>
                    </a:lnTo>
                    <a:lnTo>
                      <a:pt x="2565" y="492"/>
                    </a:lnTo>
                    <a:lnTo>
                      <a:pt x="2511" y="437"/>
                    </a:lnTo>
                    <a:lnTo>
                      <a:pt x="2456" y="546"/>
                    </a:lnTo>
                    <a:lnTo>
                      <a:pt x="2401" y="601"/>
                    </a:lnTo>
                    <a:lnTo>
                      <a:pt x="2129" y="710"/>
                    </a:lnTo>
                    <a:lnTo>
                      <a:pt x="1419" y="710"/>
                    </a:lnTo>
                    <a:lnTo>
                      <a:pt x="710" y="601"/>
                    </a:lnTo>
                    <a:lnTo>
                      <a:pt x="0" y="437"/>
                    </a:lnTo>
                    <a:lnTo>
                      <a:pt x="0" y="437"/>
                    </a:lnTo>
                    <a:lnTo>
                      <a:pt x="273" y="710"/>
                    </a:lnTo>
                    <a:lnTo>
                      <a:pt x="655" y="874"/>
                    </a:lnTo>
                    <a:lnTo>
                      <a:pt x="983" y="1038"/>
                    </a:lnTo>
                    <a:lnTo>
                      <a:pt x="1365" y="1092"/>
                    </a:lnTo>
                    <a:lnTo>
                      <a:pt x="1801" y="1147"/>
                    </a:lnTo>
                    <a:lnTo>
                      <a:pt x="2183" y="1092"/>
                    </a:lnTo>
                    <a:lnTo>
                      <a:pt x="2401" y="1038"/>
                    </a:lnTo>
                    <a:lnTo>
                      <a:pt x="2620" y="874"/>
                    </a:lnTo>
                    <a:lnTo>
                      <a:pt x="2674" y="819"/>
                    </a:lnTo>
                    <a:lnTo>
                      <a:pt x="2783" y="710"/>
                    </a:lnTo>
                    <a:lnTo>
                      <a:pt x="2783" y="546"/>
                    </a:lnTo>
                    <a:lnTo>
                      <a:pt x="2783" y="437"/>
                    </a:lnTo>
                    <a:lnTo>
                      <a:pt x="2783" y="383"/>
                    </a:lnTo>
                    <a:lnTo>
                      <a:pt x="2674" y="219"/>
                    </a:lnTo>
                    <a:lnTo>
                      <a:pt x="2511" y="164"/>
                    </a:lnTo>
                    <a:lnTo>
                      <a:pt x="2292" y="1"/>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142;p56">
                <a:extLst>
                  <a:ext uri="{FF2B5EF4-FFF2-40B4-BE49-F238E27FC236}">
                    <a16:creationId xmlns:a16="http://schemas.microsoft.com/office/drawing/2014/main" id="{4A457875-AA42-3BA7-B3CB-8D6352219DEF}"/>
                  </a:ext>
                </a:extLst>
              </p:cNvPr>
              <p:cNvSpPr/>
              <p:nvPr/>
            </p:nvSpPr>
            <p:spPr>
              <a:xfrm>
                <a:off x="4539850" y="3891600"/>
                <a:ext cx="34125" cy="38225"/>
              </a:xfrm>
              <a:custGeom>
                <a:avLst/>
                <a:gdLst/>
                <a:ahLst/>
                <a:cxnLst/>
                <a:rect l="l" t="t" r="r" b="b"/>
                <a:pathLst>
                  <a:path w="1365" h="1529" extrusionOk="0">
                    <a:moveTo>
                      <a:pt x="1" y="0"/>
                    </a:moveTo>
                    <a:lnTo>
                      <a:pt x="1" y="55"/>
                    </a:lnTo>
                    <a:lnTo>
                      <a:pt x="55" y="328"/>
                    </a:lnTo>
                    <a:lnTo>
                      <a:pt x="110" y="437"/>
                    </a:lnTo>
                    <a:lnTo>
                      <a:pt x="219" y="601"/>
                    </a:lnTo>
                    <a:lnTo>
                      <a:pt x="492" y="928"/>
                    </a:lnTo>
                    <a:lnTo>
                      <a:pt x="765" y="1201"/>
                    </a:lnTo>
                    <a:lnTo>
                      <a:pt x="1037" y="1419"/>
                    </a:lnTo>
                    <a:lnTo>
                      <a:pt x="1256" y="1528"/>
                    </a:lnTo>
                    <a:lnTo>
                      <a:pt x="1365" y="1528"/>
                    </a:lnTo>
                    <a:lnTo>
                      <a:pt x="1201" y="1201"/>
                    </a:lnTo>
                    <a:lnTo>
                      <a:pt x="1037" y="928"/>
                    </a:lnTo>
                    <a:lnTo>
                      <a:pt x="765" y="655"/>
                    </a:lnTo>
                    <a:lnTo>
                      <a:pt x="546" y="382"/>
                    </a:lnTo>
                    <a:lnTo>
                      <a:pt x="273" y="164"/>
                    </a:lnTo>
                    <a:lnTo>
                      <a:pt x="1"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143;p56">
                <a:extLst>
                  <a:ext uri="{FF2B5EF4-FFF2-40B4-BE49-F238E27FC236}">
                    <a16:creationId xmlns:a16="http://schemas.microsoft.com/office/drawing/2014/main" id="{0B173ADD-9EA0-935B-6A4E-D251B01FC8A5}"/>
                  </a:ext>
                </a:extLst>
              </p:cNvPr>
              <p:cNvSpPr/>
              <p:nvPr/>
            </p:nvSpPr>
            <p:spPr>
              <a:xfrm>
                <a:off x="4580775" y="3905250"/>
                <a:ext cx="39600" cy="36850"/>
              </a:xfrm>
              <a:custGeom>
                <a:avLst/>
                <a:gdLst/>
                <a:ahLst/>
                <a:cxnLst/>
                <a:rect l="l" t="t" r="r" b="b"/>
                <a:pathLst>
                  <a:path w="1584" h="1474" extrusionOk="0">
                    <a:moveTo>
                      <a:pt x="1" y="0"/>
                    </a:moveTo>
                    <a:lnTo>
                      <a:pt x="1" y="109"/>
                    </a:lnTo>
                    <a:lnTo>
                      <a:pt x="55" y="327"/>
                    </a:lnTo>
                    <a:lnTo>
                      <a:pt x="110" y="491"/>
                    </a:lnTo>
                    <a:lnTo>
                      <a:pt x="219" y="655"/>
                    </a:lnTo>
                    <a:lnTo>
                      <a:pt x="492" y="982"/>
                    </a:lnTo>
                    <a:lnTo>
                      <a:pt x="874" y="1255"/>
                    </a:lnTo>
                    <a:lnTo>
                      <a:pt x="1038" y="1364"/>
                    </a:lnTo>
                    <a:lnTo>
                      <a:pt x="1201" y="1419"/>
                    </a:lnTo>
                    <a:lnTo>
                      <a:pt x="1474" y="1473"/>
                    </a:lnTo>
                    <a:lnTo>
                      <a:pt x="1583" y="1473"/>
                    </a:lnTo>
                    <a:lnTo>
                      <a:pt x="1310" y="1201"/>
                    </a:lnTo>
                    <a:lnTo>
                      <a:pt x="1201" y="1091"/>
                    </a:lnTo>
                    <a:lnTo>
                      <a:pt x="1092" y="928"/>
                    </a:lnTo>
                    <a:lnTo>
                      <a:pt x="819" y="655"/>
                    </a:lnTo>
                    <a:lnTo>
                      <a:pt x="546" y="437"/>
                    </a:lnTo>
                    <a:lnTo>
                      <a:pt x="383" y="327"/>
                    </a:lnTo>
                    <a:lnTo>
                      <a:pt x="274" y="218"/>
                    </a:lnTo>
                    <a:lnTo>
                      <a:pt x="1"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144;p56">
                <a:extLst>
                  <a:ext uri="{FF2B5EF4-FFF2-40B4-BE49-F238E27FC236}">
                    <a16:creationId xmlns:a16="http://schemas.microsoft.com/office/drawing/2014/main" id="{6DF86795-2223-8769-4392-99A8CE8544FE}"/>
                  </a:ext>
                </a:extLst>
              </p:cNvPr>
              <p:cNvSpPr/>
              <p:nvPr/>
            </p:nvSpPr>
            <p:spPr>
              <a:xfrm>
                <a:off x="4794975" y="3963900"/>
                <a:ext cx="70950" cy="61425"/>
              </a:xfrm>
              <a:custGeom>
                <a:avLst/>
                <a:gdLst/>
                <a:ahLst/>
                <a:cxnLst/>
                <a:rect l="l" t="t" r="r" b="b"/>
                <a:pathLst>
                  <a:path w="2838" h="2457" extrusionOk="0">
                    <a:moveTo>
                      <a:pt x="2401" y="1"/>
                    </a:moveTo>
                    <a:lnTo>
                      <a:pt x="2620" y="164"/>
                    </a:lnTo>
                    <a:lnTo>
                      <a:pt x="2674" y="219"/>
                    </a:lnTo>
                    <a:lnTo>
                      <a:pt x="2674" y="328"/>
                    </a:lnTo>
                    <a:lnTo>
                      <a:pt x="2620" y="492"/>
                    </a:lnTo>
                    <a:lnTo>
                      <a:pt x="2456" y="655"/>
                    </a:lnTo>
                    <a:lnTo>
                      <a:pt x="2238" y="819"/>
                    </a:lnTo>
                    <a:lnTo>
                      <a:pt x="2074" y="928"/>
                    </a:lnTo>
                    <a:lnTo>
                      <a:pt x="1856" y="983"/>
                    </a:lnTo>
                    <a:lnTo>
                      <a:pt x="1637" y="1037"/>
                    </a:lnTo>
                    <a:lnTo>
                      <a:pt x="982" y="1037"/>
                    </a:lnTo>
                    <a:lnTo>
                      <a:pt x="1528" y="1419"/>
                    </a:lnTo>
                    <a:lnTo>
                      <a:pt x="1637" y="1474"/>
                    </a:lnTo>
                    <a:lnTo>
                      <a:pt x="1801" y="1583"/>
                    </a:lnTo>
                    <a:lnTo>
                      <a:pt x="1965" y="1638"/>
                    </a:lnTo>
                    <a:lnTo>
                      <a:pt x="2074" y="1692"/>
                    </a:lnTo>
                    <a:lnTo>
                      <a:pt x="2074" y="1747"/>
                    </a:lnTo>
                    <a:lnTo>
                      <a:pt x="2019" y="1747"/>
                    </a:lnTo>
                    <a:lnTo>
                      <a:pt x="1910" y="1856"/>
                    </a:lnTo>
                    <a:lnTo>
                      <a:pt x="1637" y="1965"/>
                    </a:lnTo>
                    <a:lnTo>
                      <a:pt x="1310" y="2074"/>
                    </a:lnTo>
                    <a:lnTo>
                      <a:pt x="0" y="2402"/>
                    </a:lnTo>
                    <a:lnTo>
                      <a:pt x="328" y="2456"/>
                    </a:lnTo>
                    <a:lnTo>
                      <a:pt x="710" y="2456"/>
                    </a:lnTo>
                    <a:lnTo>
                      <a:pt x="1364" y="2402"/>
                    </a:lnTo>
                    <a:lnTo>
                      <a:pt x="1746" y="2347"/>
                    </a:lnTo>
                    <a:lnTo>
                      <a:pt x="2074" y="2183"/>
                    </a:lnTo>
                    <a:lnTo>
                      <a:pt x="2292" y="2074"/>
                    </a:lnTo>
                    <a:lnTo>
                      <a:pt x="2347" y="2020"/>
                    </a:lnTo>
                    <a:lnTo>
                      <a:pt x="2456" y="1910"/>
                    </a:lnTo>
                    <a:lnTo>
                      <a:pt x="2510" y="1747"/>
                    </a:lnTo>
                    <a:lnTo>
                      <a:pt x="2510" y="1583"/>
                    </a:lnTo>
                    <a:lnTo>
                      <a:pt x="2456" y="1474"/>
                    </a:lnTo>
                    <a:lnTo>
                      <a:pt x="2347" y="1365"/>
                    </a:lnTo>
                    <a:lnTo>
                      <a:pt x="2203" y="1269"/>
                    </a:lnTo>
                    <a:lnTo>
                      <a:pt x="2238" y="1256"/>
                    </a:lnTo>
                    <a:lnTo>
                      <a:pt x="2456" y="1092"/>
                    </a:lnTo>
                    <a:lnTo>
                      <a:pt x="2674" y="874"/>
                    </a:lnTo>
                    <a:lnTo>
                      <a:pt x="2783" y="601"/>
                    </a:lnTo>
                    <a:lnTo>
                      <a:pt x="2838" y="492"/>
                    </a:lnTo>
                    <a:lnTo>
                      <a:pt x="2838" y="328"/>
                    </a:lnTo>
                    <a:lnTo>
                      <a:pt x="2783" y="164"/>
                    </a:lnTo>
                    <a:lnTo>
                      <a:pt x="2674" y="55"/>
                    </a:lnTo>
                    <a:lnTo>
                      <a:pt x="2510" y="55"/>
                    </a:lnTo>
                    <a:lnTo>
                      <a:pt x="2401" y="1"/>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145;p56">
                <a:extLst>
                  <a:ext uri="{FF2B5EF4-FFF2-40B4-BE49-F238E27FC236}">
                    <a16:creationId xmlns:a16="http://schemas.microsoft.com/office/drawing/2014/main" id="{A0E4A5BA-3DF5-ADA3-C2BB-B999BA99D7D6}"/>
                  </a:ext>
                </a:extLst>
              </p:cNvPr>
              <p:cNvSpPr/>
              <p:nvPr/>
            </p:nvSpPr>
            <p:spPr>
              <a:xfrm>
                <a:off x="4254725" y="3425025"/>
                <a:ext cx="294700" cy="432500"/>
              </a:xfrm>
              <a:custGeom>
                <a:avLst/>
                <a:gdLst/>
                <a:ahLst/>
                <a:cxnLst/>
                <a:rect l="l" t="t" r="r" b="b"/>
                <a:pathLst>
                  <a:path w="11788" h="17300" extrusionOk="0">
                    <a:moveTo>
                      <a:pt x="5403" y="0"/>
                    </a:moveTo>
                    <a:lnTo>
                      <a:pt x="5021" y="55"/>
                    </a:lnTo>
                    <a:lnTo>
                      <a:pt x="4639" y="164"/>
                    </a:lnTo>
                    <a:lnTo>
                      <a:pt x="4257" y="273"/>
                    </a:lnTo>
                    <a:lnTo>
                      <a:pt x="3547" y="601"/>
                    </a:lnTo>
                    <a:lnTo>
                      <a:pt x="2838" y="1092"/>
                    </a:lnTo>
                    <a:lnTo>
                      <a:pt x="2183" y="1637"/>
                    </a:lnTo>
                    <a:lnTo>
                      <a:pt x="1583" y="2292"/>
                    </a:lnTo>
                    <a:lnTo>
                      <a:pt x="1092" y="3002"/>
                    </a:lnTo>
                    <a:lnTo>
                      <a:pt x="655" y="3766"/>
                    </a:lnTo>
                    <a:lnTo>
                      <a:pt x="328" y="4584"/>
                    </a:lnTo>
                    <a:lnTo>
                      <a:pt x="110" y="5457"/>
                    </a:lnTo>
                    <a:lnTo>
                      <a:pt x="55" y="5894"/>
                    </a:lnTo>
                    <a:lnTo>
                      <a:pt x="0" y="6330"/>
                    </a:lnTo>
                    <a:lnTo>
                      <a:pt x="55" y="6767"/>
                    </a:lnTo>
                    <a:lnTo>
                      <a:pt x="110" y="7149"/>
                    </a:lnTo>
                    <a:lnTo>
                      <a:pt x="273" y="8022"/>
                    </a:lnTo>
                    <a:lnTo>
                      <a:pt x="437" y="8841"/>
                    </a:lnTo>
                    <a:lnTo>
                      <a:pt x="601" y="9768"/>
                    </a:lnTo>
                    <a:lnTo>
                      <a:pt x="601" y="10150"/>
                    </a:lnTo>
                    <a:lnTo>
                      <a:pt x="601" y="10587"/>
                    </a:lnTo>
                    <a:lnTo>
                      <a:pt x="437" y="11460"/>
                    </a:lnTo>
                    <a:lnTo>
                      <a:pt x="328" y="12279"/>
                    </a:lnTo>
                    <a:lnTo>
                      <a:pt x="219" y="13043"/>
                    </a:lnTo>
                    <a:lnTo>
                      <a:pt x="110" y="14025"/>
                    </a:lnTo>
                    <a:lnTo>
                      <a:pt x="55" y="14680"/>
                    </a:lnTo>
                    <a:lnTo>
                      <a:pt x="0" y="15335"/>
                    </a:lnTo>
                    <a:lnTo>
                      <a:pt x="55" y="15989"/>
                    </a:lnTo>
                    <a:lnTo>
                      <a:pt x="164" y="16535"/>
                    </a:lnTo>
                    <a:lnTo>
                      <a:pt x="219" y="16808"/>
                    </a:lnTo>
                    <a:lnTo>
                      <a:pt x="328" y="16972"/>
                    </a:lnTo>
                    <a:lnTo>
                      <a:pt x="492" y="17135"/>
                    </a:lnTo>
                    <a:lnTo>
                      <a:pt x="655" y="17244"/>
                    </a:lnTo>
                    <a:lnTo>
                      <a:pt x="874" y="17299"/>
                    </a:lnTo>
                    <a:lnTo>
                      <a:pt x="1037" y="17299"/>
                    </a:lnTo>
                    <a:lnTo>
                      <a:pt x="1201" y="17244"/>
                    </a:lnTo>
                    <a:lnTo>
                      <a:pt x="1419" y="17135"/>
                    </a:lnTo>
                    <a:lnTo>
                      <a:pt x="1747" y="16862"/>
                    </a:lnTo>
                    <a:lnTo>
                      <a:pt x="2074" y="16535"/>
                    </a:lnTo>
                    <a:lnTo>
                      <a:pt x="2347" y="16153"/>
                    </a:lnTo>
                    <a:lnTo>
                      <a:pt x="2620" y="15717"/>
                    </a:lnTo>
                    <a:lnTo>
                      <a:pt x="2947" y="15062"/>
                    </a:lnTo>
                    <a:lnTo>
                      <a:pt x="3002" y="15335"/>
                    </a:lnTo>
                    <a:lnTo>
                      <a:pt x="3056" y="15607"/>
                    </a:lnTo>
                    <a:lnTo>
                      <a:pt x="3111" y="15826"/>
                    </a:lnTo>
                    <a:lnTo>
                      <a:pt x="3275" y="16044"/>
                    </a:lnTo>
                    <a:lnTo>
                      <a:pt x="3384" y="16153"/>
                    </a:lnTo>
                    <a:lnTo>
                      <a:pt x="3547" y="16262"/>
                    </a:lnTo>
                    <a:lnTo>
                      <a:pt x="3711" y="16371"/>
                    </a:lnTo>
                    <a:lnTo>
                      <a:pt x="4093" y="16371"/>
                    </a:lnTo>
                    <a:lnTo>
                      <a:pt x="4202" y="16317"/>
                    </a:lnTo>
                    <a:lnTo>
                      <a:pt x="4366" y="16208"/>
                    </a:lnTo>
                    <a:lnTo>
                      <a:pt x="4475" y="16044"/>
                    </a:lnTo>
                    <a:lnTo>
                      <a:pt x="4530" y="15880"/>
                    </a:lnTo>
                    <a:lnTo>
                      <a:pt x="4584" y="15662"/>
                    </a:lnTo>
                    <a:lnTo>
                      <a:pt x="4584" y="15389"/>
                    </a:lnTo>
                    <a:lnTo>
                      <a:pt x="4584" y="15062"/>
                    </a:lnTo>
                    <a:lnTo>
                      <a:pt x="5075" y="15553"/>
                    </a:lnTo>
                    <a:lnTo>
                      <a:pt x="5676" y="15935"/>
                    </a:lnTo>
                    <a:lnTo>
                      <a:pt x="6276" y="16208"/>
                    </a:lnTo>
                    <a:lnTo>
                      <a:pt x="6549" y="16317"/>
                    </a:lnTo>
                    <a:lnTo>
                      <a:pt x="7040" y="16317"/>
                    </a:lnTo>
                    <a:lnTo>
                      <a:pt x="7204" y="16208"/>
                    </a:lnTo>
                    <a:lnTo>
                      <a:pt x="7367" y="16099"/>
                    </a:lnTo>
                    <a:lnTo>
                      <a:pt x="7531" y="15880"/>
                    </a:lnTo>
                    <a:lnTo>
                      <a:pt x="7586" y="15607"/>
                    </a:lnTo>
                    <a:lnTo>
                      <a:pt x="7640" y="15280"/>
                    </a:lnTo>
                    <a:lnTo>
                      <a:pt x="7586" y="14898"/>
                    </a:lnTo>
                    <a:lnTo>
                      <a:pt x="7531" y="14407"/>
                    </a:lnTo>
                    <a:lnTo>
                      <a:pt x="7804" y="14680"/>
                    </a:lnTo>
                    <a:lnTo>
                      <a:pt x="8077" y="14898"/>
                    </a:lnTo>
                    <a:lnTo>
                      <a:pt x="8350" y="15062"/>
                    </a:lnTo>
                    <a:lnTo>
                      <a:pt x="8622" y="15171"/>
                    </a:lnTo>
                    <a:lnTo>
                      <a:pt x="8895" y="15280"/>
                    </a:lnTo>
                    <a:lnTo>
                      <a:pt x="9168" y="15335"/>
                    </a:lnTo>
                    <a:lnTo>
                      <a:pt x="9386" y="15335"/>
                    </a:lnTo>
                    <a:lnTo>
                      <a:pt x="9605" y="15280"/>
                    </a:lnTo>
                    <a:lnTo>
                      <a:pt x="9768" y="15225"/>
                    </a:lnTo>
                    <a:lnTo>
                      <a:pt x="9932" y="15116"/>
                    </a:lnTo>
                    <a:lnTo>
                      <a:pt x="10041" y="14953"/>
                    </a:lnTo>
                    <a:lnTo>
                      <a:pt x="10096" y="14734"/>
                    </a:lnTo>
                    <a:lnTo>
                      <a:pt x="10150" y="14461"/>
                    </a:lnTo>
                    <a:lnTo>
                      <a:pt x="10150" y="14189"/>
                    </a:lnTo>
                    <a:lnTo>
                      <a:pt x="10096" y="13807"/>
                    </a:lnTo>
                    <a:lnTo>
                      <a:pt x="9987" y="13425"/>
                    </a:lnTo>
                    <a:lnTo>
                      <a:pt x="10587" y="13697"/>
                    </a:lnTo>
                    <a:lnTo>
                      <a:pt x="11024" y="13861"/>
                    </a:lnTo>
                    <a:lnTo>
                      <a:pt x="11406" y="13861"/>
                    </a:lnTo>
                    <a:lnTo>
                      <a:pt x="11569" y="13807"/>
                    </a:lnTo>
                    <a:lnTo>
                      <a:pt x="11678" y="13697"/>
                    </a:lnTo>
                    <a:lnTo>
                      <a:pt x="11733" y="13588"/>
                    </a:lnTo>
                    <a:lnTo>
                      <a:pt x="11788" y="13479"/>
                    </a:lnTo>
                    <a:lnTo>
                      <a:pt x="11788" y="13315"/>
                    </a:lnTo>
                    <a:lnTo>
                      <a:pt x="11733" y="13152"/>
                    </a:lnTo>
                    <a:lnTo>
                      <a:pt x="11569" y="12715"/>
                    </a:lnTo>
                    <a:lnTo>
                      <a:pt x="11187" y="12224"/>
                    </a:lnTo>
                    <a:lnTo>
                      <a:pt x="10969" y="11897"/>
                    </a:lnTo>
                    <a:lnTo>
                      <a:pt x="10696" y="11569"/>
                    </a:lnTo>
                    <a:lnTo>
                      <a:pt x="10423" y="11242"/>
                    </a:lnTo>
                    <a:lnTo>
                      <a:pt x="10150" y="10860"/>
                    </a:lnTo>
                    <a:lnTo>
                      <a:pt x="9496" y="9386"/>
                    </a:lnTo>
                    <a:lnTo>
                      <a:pt x="9441" y="8459"/>
                    </a:lnTo>
                    <a:lnTo>
                      <a:pt x="9496" y="7531"/>
                    </a:lnTo>
                    <a:lnTo>
                      <a:pt x="9659" y="5785"/>
                    </a:lnTo>
                    <a:lnTo>
                      <a:pt x="9714" y="4912"/>
                    </a:lnTo>
                    <a:lnTo>
                      <a:pt x="9659" y="4038"/>
                    </a:lnTo>
                    <a:lnTo>
                      <a:pt x="9605" y="3602"/>
                    </a:lnTo>
                    <a:lnTo>
                      <a:pt x="9496" y="3220"/>
                    </a:lnTo>
                    <a:lnTo>
                      <a:pt x="9332" y="2783"/>
                    </a:lnTo>
                    <a:lnTo>
                      <a:pt x="9114" y="2347"/>
                    </a:lnTo>
                    <a:lnTo>
                      <a:pt x="8841" y="1856"/>
                    </a:lnTo>
                    <a:lnTo>
                      <a:pt x="8568" y="1474"/>
                    </a:lnTo>
                    <a:lnTo>
                      <a:pt x="8240" y="1092"/>
                    </a:lnTo>
                    <a:lnTo>
                      <a:pt x="7913" y="819"/>
                    </a:lnTo>
                    <a:lnTo>
                      <a:pt x="7586" y="546"/>
                    </a:lnTo>
                    <a:lnTo>
                      <a:pt x="7204" y="328"/>
                    </a:lnTo>
                    <a:lnTo>
                      <a:pt x="6876" y="164"/>
                    </a:lnTo>
                    <a:lnTo>
                      <a:pt x="6494" y="55"/>
                    </a:lnTo>
                    <a:lnTo>
                      <a:pt x="6112" y="0"/>
                    </a:lnTo>
                    <a:close/>
                  </a:path>
                </a:pathLst>
              </a:custGeom>
              <a:solidFill>
                <a:srgbClr val="BF68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146;p56">
                <a:extLst>
                  <a:ext uri="{FF2B5EF4-FFF2-40B4-BE49-F238E27FC236}">
                    <a16:creationId xmlns:a16="http://schemas.microsoft.com/office/drawing/2014/main" id="{D12833BE-F17A-628E-4182-32B5B51B0036}"/>
                  </a:ext>
                </a:extLst>
              </p:cNvPr>
              <p:cNvSpPr/>
              <p:nvPr/>
            </p:nvSpPr>
            <p:spPr>
              <a:xfrm>
                <a:off x="4179700" y="3516425"/>
                <a:ext cx="128250" cy="84600"/>
              </a:xfrm>
              <a:custGeom>
                <a:avLst/>
                <a:gdLst/>
                <a:ahLst/>
                <a:cxnLst/>
                <a:rect l="l" t="t" r="r" b="b"/>
                <a:pathLst>
                  <a:path w="5130" h="3384" extrusionOk="0">
                    <a:moveTo>
                      <a:pt x="3875" y="0"/>
                    </a:moveTo>
                    <a:lnTo>
                      <a:pt x="3329" y="110"/>
                    </a:lnTo>
                    <a:lnTo>
                      <a:pt x="2783" y="273"/>
                    </a:lnTo>
                    <a:lnTo>
                      <a:pt x="2292" y="492"/>
                    </a:lnTo>
                    <a:lnTo>
                      <a:pt x="1801" y="764"/>
                    </a:lnTo>
                    <a:lnTo>
                      <a:pt x="873" y="1310"/>
                    </a:lnTo>
                    <a:lnTo>
                      <a:pt x="0" y="1801"/>
                    </a:lnTo>
                    <a:lnTo>
                      <a:pt x="273" y="2074"/>
                    </a:lnTo>
                    <a:lnTo>
                      <a:pt x="764" y="2347"/>
                    </a:lnTo>
                    <a:lnTo>
                      <a:pt x="1364" y="2620"/>
                    </a:lnTo>
                    <a:lnTo>
                      <a:pt x="2019" y="2893"/>
                    </a:lnTo>
                    <a:lnTo>
                      <a:pt x="2674" y="3111"/>
                    </a:lnTo>
                    <a:lnTo>
                      <a:pt x="3329" y="3275"/>
                    </a:lnTo>
                    <a:lnTo>
                      <a:pt x="3875" y="3384"/>
                    </a:lnTo>
                    <a:lnTo>
                      <a:pt x="4093" y="3384"/>
                    </a:lnTo>
                    <a:lnTo>
                      <a:pt x="4257" y="3329"/>
                    </a:lnTo>
                    <a:lnTo>
                      <a:pt x="4420" y="3275"/>
                    </a:lnTo>
                    <a:lnTo>
                      <a:pt x="4584" y="3111"/>
                    </a:lnTo>
                    <a:lnTo>
                      <a:pt x="4857" y="2784"/>
                    </a:lnTo>
                    <a:lnTo>
                      <a:pt x="5020" y="2402"/>
                    </a:lnTo>
                    <a:lnTo>
                      <a:pt x="5130" y="1965"/>
                    </a:lnTo>
                    <a:lnTo>
                      <a:pt x="5075" y="1474"/>
                    </a:lnTo>
                    <a:lnTo>
                      <a:pt x="5020" y="1256"/>
                    </a:lnTo>
                    <a:lnTo>
                      <a:pt x="4911" y="983"/>
                    </a:lnTo>
                    <a:lnTo>
                      <a:pt x="4802" y="764"/>
                    </a:lnTo>
                    <a:lnTo>
                      <a:pt x="4584" y="546"/>
                    </a:lnTo>
                    <a:lnTo>
                      <a:pt x="4420" y="382"/>
                    </a:lnTo>
                    <a:lnTo>
                      <a:pt x="4147" y="219"/>
                    </a:lnTo>
                    <a:lnTo>
                      <a:pt x="3875" y="0"/>
                    </a:lnTo>
                    <a:close/>
                  </a:path>
                </a:pathLst>
              </a:custGeom>
              <a:solidFill>
                <a:srgbClr val="FCC3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47;p56">
                <a:extLst>
                  <a:ext uri="{FF2B5EF4-FFF2-40B4-BE49-F238E27FC236}">
                    <a16:creationId xmlns:a16="http://schemas.microsoft.com/office/drawing/2014/main" id="{86F417BF-D77F-A8C0-C8D4-3486FF0F80F9}"/>
                  </a:ext>
                </a:extLst>
              </p:cNvPr>
              <p:cNvSpPr/>
              <p:nvPr/>
            </p:nvSpPr>
            <p:spPr>
              <a:xfrm>
                <a:off x="4181050" y="3557350"/>
                <a:ext cx="121450" cy="21850"/>
              </a:xfrm>
              <a:custGeom>
                <a:avLst/>
                <a:gdLst/>
                <a:ahLst/>
                <a:cxnLst/>
                <a:rect l="l" t="t" r="r" b="b"/>
                <a:pathLst>
                  <a:path w="4858" h="874" extrusionOk="0">
                    <a:moveTo>
                      <a:pt x="4857" y="1"/>
                    </a:moveTo>
                    <a:lnTo>
                      <a:pt x="4639" y="55"/>
                    </a:lnTo>
                    <a:lnTo>
                      <a:pt x="4093" y="219"/>
                    </a:lnTo>
                    <a:lnTo>
                      <a:pt x="3711" y="273"/>
                    </a:lnTo>
                    <a:lnTo>
                      <a:pt x="3329" y="383"/>
                    </a:lnTo>
                    <a:lnTo>
                      <a:pt x="2893" y="437"/>
                    </a:lnTo>
                    <a:lnTo>
                      <a:pt x="1583" y="437"/>
                    </a:lnTo>
                    <a:lnTo>
                      <a:pt x="819" y="383"/>
                    </a:lnTo>
                    <a:lnTo>
                      <a:pt x="219" y="273"/>
                    </a:lnTo>
                    <a:lnTo>
                      <a:pt x="1" y="273"/>
                    </a:lnTo>
                    <a:lnTo>
                      <a:pt x="219" y="383"/>
                    </a:lnTo>
                    <a:lnTo>
                      <a:pt x="765" y="601"/>
                    </a:lnTo>
                    <a:lnTo>
                      <a:pt x="1092" y="710"/>
                    </a:lnTo>
                    <a:lnTo>
                      <a:pt x="1529" y="819"/>
                    </a:lnTo>
                    <a:lnTo>
                      <a:pt x="2020" y="874"/>
                    </a:lnTo>
                    <a:lnTo>
                      <a:pt x="2729" y="874"/>
                    </a:lnTo>
                    <a:lnTo>
                      <a:pt x="2947" y="819"/>
                    </a:lnTo>
                    <a:lnTo>
                      <a:pt x="3439" y="710"/>
                    </a:lnTo>
                    <a:lnTo>
                      <a:pt x="3657" y="655"/>
                    </a:lnTo>
                    <a:lnTo>
                      <a:pt x="3821" y="601"/>
                    </a:lnTo>
                    <a:lnTo>
                      <a:pt x="4203" y="437"/>
                    </a:lnTo>
                    <a:lnTo>
                      <a:pt x="4694" y="110"/>
                    </a:lnTo>
                    <a:lnTo>
                      <a:pt x="4857" y="1"/>
                    </a:lnTo>
                    <a:close/>
                  </a:path>
                </a:pathLst>
              </a:custGeom>
              <a:solidFill>
                <a:srgbClr val="FCC3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148;p56">
                <a:extLst>
                  <a:ext uri="{FF2B5EF4-FFF2-40B4-BE49-F238E27FC236}">
                    <a16:creationId xmlns:a16="http://schemas.microsoft.com/office/drawing/2014/main" id="{E714D509-718D-1BBB-5384-243B3FD4F53E}"/>
                  </a:ext>
                </a:extLst>
              </p:cNvPr>
              <p:cNvSpPr/>
              <p:nvPr/>
            </p:nvSpPr>
            <p:spPr>
              <a:xfrm>
                <a:off x="4261550" y="3535525"/>
                <a:ext cx="19125" cy="12300"/>
              </a:xfrm>
              <a:custGeom>
                <a:avLst/>
                <a:gdLst/>
                <a:ahLst/>
                <a:cxnLst/>
                <a:rect l="l" t="t" r="r" b="b"/>
                <a:pathLst>
                  <a:path w="765" h="492" extrusionOk="0">
                    <a:moveTo>
                      <a:pt x="491" y="0"/>
                    </a:moveTo>
                    <a:lnTo>
                      <a:pt x="328" y="55"/>
                    </a:lnTo>
                    <a:lnTo>
                      <a:pt x="164" y="110"/>
                    </a:lnTo>
                    <a:lnTo>
                      <a:pt x="109" y="219"/>
                    </a:lnTo>
                    <a:lnTo>
                      <a:pt x="0" y="382"/>
                    </a:lnTo>
                    <a:lnTo>
                      <a:pt x="164" y="492"/>
                    </a:lnTo>
                    <a:lnTo>
                      <a:pt x="328" y="492"/>
                    </a:lnTo>
                    <a:lnTo>
                      <a:pt x="491" y="437"/>
                    </a:lnTo>
                    <a:lnTo>
                      <a:pt x="601" y="382"/>
                    </a:lnTo>
                    <a:lnTo>
                      <a:pt x="710" y="273"/>
                    </a:lnTo>
                    <a:lnTo>
                      <a:pt x="764" y="110"/>
                    </a:lnTo>
                    <a:lnTo>
                      <a:pt x="601" y="55"/>
                    </a:lnTo>
                    <a:lnTo>
                      <a:pt x="491" y="0"/>
                    </a:lnTo>
                    <a:close/>
                  </a:path>
                </a:pathLst>
              </a:custGeom>
              <a:solidFill>
                <a:srgbClr val="FCC3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149;p56">
                <a:extLst>
                  <a:ext uri="{FF2B5EF4-FFF2-40B4-BE49-F238E27FC236}">
                    <a16:creationId xmlns:a16="http://schemas.microsoft.com/office/drawing/2014/main" id="{599E32A0-68FD-D0BC-9F51-06563F96F6D2}"/>
                  </a:ext>
                </a:extLst>
              </p:cNvPr>
              <p:cNvSpPr/>
              <p:nvPr/>
            </p:nvSpPr>
            <p:spPr>
              <a:xfrm>
                <a:off x="4232900" y="3605100"/>
                <a:ext cx="72325" cy="103700"/>
              </a:xfrm>
              <a:custGeom>
                <a:avLst/>
                <a:gdLst/>
                <a:ahLst/>
                <a:cxnLst/>
                <a:rect l="l" t="t" r="r" b="b"/>
                <a:pathLst>
                  <a:path w="2893" h="4148" extrusionOk="0">
                    <a:moveTo>
                      <a:pt x="1365" y="1"/>
                    </a:moveTo>
                    <a:lnTo>
                      <a:pt x="928" y="765"/>
                    </a:lnTo>
                    <a:lnTo>
                      <a:pt x="437" y="1692"/>
                    </a:lnTo>
                    <a:lnTo>
                      <a:pt x="219" y="2238"/>
                    </a:lnTo>
                    <a:lnTo>
                      <a:pt x="55" y="2674"/>
                    </a:lnTo>
                    <a:lnTo>
                      <a:pt x="0" y="3166"/>
                    </a:lnTo>
                    <a:lnTo>
                      <a:pt x="55" y="3384"/>
                    </a:lnTo>
                    <a:lnTo>
                      <a:pt x="109" y="3602"/>
                    </a:lnTo>
                    <a:lnTo>
                      <a:pt x="273" y="3875"/>
                    </a:lnTo>
                    <a:lnTo>
                      <a:pt x="382" y="4039"/>
                    </a:lnTo>
                    <a:lnTo>
                      <a:pt x="546" y="4148"/>
                    </a:lnTo>
                    <a:lnTo>
                      <a:pt x="655" y="4148"/>
                    </a:lnTo>
                    <a:lnTo>
                      <a:pt x="764" y="4093"/>
                    </a:lnTo>
                    <a:lnTo>
                      <a:pt x="873" y="3984"/>
                    </a:lnTo>
                    <a:lnTo>
                      <a:pt x="1037" y="3657"/>
                    </a:lnTo>
                    <a:lnTo>
                      <a:pt x="1146" y="3220"/>
                    </a:lnTo>
                    <a:lnTo>
                      <a:pt x="1255" y="2729"/>
                    </a:lnTo>
                    <a:lnTo>
                      <a:pt x="1365" y="2238"/>
                    </a:lnTo>
                    <a:lnTo>
                      <a:pt x="1365" y="2183"/>
                    </a:lnTo>
                    <a:lnTo>
                      <a:pt x="1419" y="2511"/>
                    </a:lnTo>
                    <a:lnTo>
                      <a:pt x="1583" y="3111"/>
                    </a:lnTo>
                    <a:lnTo>
                      <a:pt x="1801" y="3657"/>
                    </a:lnTo>
                    <a:lnTo>
                      <a:pt x="2074" y="3984"/>
                    </a:lnTo>
                    <a:lnTo>
                      <a:pt x="2238" y="4093"/>
                    </a:lnTo>
                    <a:lnTo>
                      <a:pt x="2347" y="4148"/>
                    </a:lnTo>
                    <a:lnTo>
                      <a:pt x="2510" y="4148"/>
                    </a:lnTo>
                    <a:lnTo>
                      <a:pt x="2620" y="4093"/>
                    </a:lnTo>
                    <a:lnTo>
                      <a:pt x="2729" y="3930"/>
                    </a:lnTo>
                    <a:lnTo>
                      <a:pt x="2783" y="3657"/>
                    </a:lnTo>
                    <a:lnTo>
                      <a:pt x="2838" y="3329"/>
                    </a:lnTo>
                    <a:lnTo>
                      <a:pt x="2892" y="2947"/>
                    </a:lnTo>
                    <a:lnTo>
                      <a:pt x="2783" y="2511"/>
                    </a:lnTo>
                    <a:lnTo>
                      <a:pt x="2674" y="2129"/>
                    </a:lnTo>
                    <a:lnTo>
                      <a:pt x="2347" y="1419"/>
                    </a:lnTo>
                    <a:lnTo>
                      <a:pt x="2183" y="1037"/>
                    </a:lnTo>
                    <a:lnTo>
                      <a:pt x="2074" y="710"/>
                    </a:lnTo>
                    <a:lnTo>
                      <a:pt x="2019" y="328"/>
                    </a:lnTo>
                    <a:lnTo>
                      <a:pt x="2019" y="1"/>
                    </a:lnTo>
                    <a:close/>
                  </a:path>
                </a:pathLst>
              </a:custGeom>
              <a:solidFill>
                <a:srgbClr val="EE53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150;p56">
                <a:extLst>
                  <a:ext uri="{FF2B5EF4-FFF2-40B4-BE49-F238E27FC236}">
                    <a16:creationId xmlns:a16="http://schemas.microsoft.com/office/drawing/2014/main" id="{B5A8150C-0E43-F3BB-6AB2-7C01929211C9}"/>
                  </a:ext>
                </a:extLst>
              </p:cNvPr>
              <p:cNvSpPr/>
              <p:nvPr/>
            </p:nvSpPr>
            <p:spPr>
              <a:xfrm>
                <a:off x="4451175" y="3695150"/>
                <a:ext cx="17750" cy="36850"/>
              </a:xfrm>
              <a:custGeom>
                <a:avLst/>
                <a:gdLst/>
                <a:ahLst/>
                <a:cxnLst/>
                <a:rect l="l" t="t" r="r" b="b"/>
                <a:pathLst>
                  <a:path w="710" h="1474" extrusionOk="0">
                    <a:moveTo>
                      <a:pt x="1" y="0"/>
                    </a:moveTo>
                    <a:lnTo>
                      <a:pt x="1" y="273"/>
                    </a:lnTo>
                    <a:lnTo>
                      <a:pt x="1" y="546"/>
                    </a:lnTo>
                    <a:lnTo>
                      <a:pt x="110" y="873"/>
                    </a:lnTo>
                    <a:lnTo>
                      <a:pt x="273" y="1146"/>
                    </a:lnTo>
                    <a:lnTo>
                      <a:pt x="437" y="1310"/>
                    </a:lnTo>
                    <a:lnTo>
                      <a:pt x="601" y="1474"/>
                    </a:lnTo>
                    <a:lnTo>
                      <a:pt x="710" y="1474"/>
                    </a:lnTo>
                    <a:lnTo>
                      <a:pt x="655" y="1201"/>
                    </a:lnTo>
                    <a:lnTo>
                      <a:pt x="601" y="928"/>
                    </a:lnTo>
                    <a:lnTo>
                      <a:pt x="492" y="655"/>
                    </a:lnTo>
                    <a:lnTo>
                      <a:pt x="382" y="437"/>
                    </a:lnTo>
                    <a:lnTo>
                      <a:pt x="219" y="218"/>
                    </a:lnTo>
                    <a:lnTo>
                      <a:pt x="1" y="0"/>
                    </a:lnTo>
                    <a:close/>
                  </a:path>
                </a:pathLst>
              </a:custGeom>
              <a:solidFill>
                <a:srgbClr val="A25A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151;p56">
                <a:extLst>
                  <a:ext uri="{FF2B5EF4-FFF2-40B4-BE49-F238E27FC236}">
                    <a16:creationId xmlns:a16="http://schemas.microsoft.com/office/drawing/2014/main" id="{4CFDB6BD-5397-1739-EEEC-C9DC67792050}"/>
                  </a:ext>
                </a:extLst>
              </p:cNvPr>
              <p:cNvSpPr/>
              <p:nvPr/>
            </p:nvSpPr>
            <p:spPr>
              <a:xfrm>
                <a:off x="4478450" y="3714250"/>
                <a:ext cx="25950" cy="32750"/>
              </a:xfrm>
              <a:custGeom>
                <a:avLst/>
                <a:gdLst/>
                <a:ahLst/>
                <a:cxnLst/>
                <a:rect l="l" t="t" r="r" b="b"/>
                <a:pathLst>
                  <a:path w="1038" h="1310" extrusionOk="0">
                    <a:moveTo>
                      <a:pt x="1" y="0"/>
                    </a:moveTo>
                    <a:lnTo>
                      <a:pt x="1" y="273"/>
                    </a:lnTo>
                    <a:lnTo>
                      <a:pt x="110" y="546"/>
                    </a:lnTo>
                    <a:lnTo>
                      <a:pt x="274" y="819"/>
                    </a:lnTo>
                    <a:lnTo>
                      <a:pt x="492" y="1037"/>
                    </a:lnTo>
                    <a:lnTo>
                      <a:pt x="765" y="1201"/>
                    </a:lnTo>
                    <a:lnTo>
                      <a:pt x="929" y="1310"/>
                    </a:lnTo>
                    <a:lnTo>
                      <a:pt x="1038" y="1310"/>
                    </a:lnTo>
                    <a:lnTo>
                      <a:pt x="929" y="1037"/>
                    </a:lnTo>
                    <a:lnTo>
                      <a:pt x="819" y="764"/>
                    </a:lnTo>
                    <a:lnTo>
                      <a:pt x="601" y="546"/>
                    </a:lnTo>
                    <a:lnTo>
                      <a:pt x="437" y="328"/>
                    </a:lnTo>
                    <a:lnTo>
                      <a:pt x="219" y="164"/>
                    </a:lnTo>
                    <a:lnTo>
                      <a:pt x="1" y="0"/>
                    </a:lnTo>
                    <a:close/>
                  </a:path>
                </a:pathLst>
              </a:custGeom>
              <a:solidFill>
                <a:srgbClr val="A25A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152;p56">
                <a:extLst>
                  <a:ext uri="{FF2B5EF4-FFF2-40B4-BE49-F238E27FC236}">
                    <a16:creationId xmlns:a16="http://schemas.microsoft.com/office/drawing/2014/main" id="{4AF824F3-7BC8-EF95-2D8C-B73445B007C3}"/>
                  </a:ext>
                </a:extLst>
              </p:cNvPr>
              <p:cNvSpPr/>
              <p:nvPr/>
            </p:nvSpPr>
            <p:spPr>
              <a:xfrm>
                <a:off x="4361125" y="3516425"/>
                <a:ext cx="20500" cy="27300"/>
              </a:xfrm>
              <a:custGeom>
                <a:avLst/>
                <a:gdLst/>
                <a:ahLst/>
                <a:cxnLst/>
                <a:rect l="l" t="t" r="r" b="b"/>
                <a:pathLst>
                  <a:path w="820" h="1092" extrusionOk="0">
                    <a:moveTo>
                      <a:pt x="383" y="0"/>
                    </a:moveTo>
                    <a:lnTo>
                      <a:pt x="274" y="55"/>
                    </a:lnTo>
                    <a:lnTo>
                      <a:pt x="110" y="164"/>
                    </a:lnTo>
                    <a:lnTo>
                      <a:pt x="1" y="382"/>
                    </a:lnTo>
                    <a:lnTo>
                      <a:pt x="1" y="601"/>
                    </a:lnTo>
                    <a:lnTo>
                      <a:pt x="1" y="819"/>
                    </a:lnTo>
                    <a:lnTo>
                      <a:pt x="110" y="983"/>
                    </a:lnTo>
                    <a:lnTo>
                      <a:pt x="219" y="1037"/>
                    </a:lnTo>
                    <a:lnTo>
                      <a:pt x="328" y="1092"/>
                    </a:lnTo>
                    <a:lnTo>
                      <a:pt x="547" y="1092"/>
                    </a:lnTo>
                    <a:lnTo>
                      <a:pt x="656" y="1037"/>
                    </a:lnTo>
                    <a:lnTo>
                      <a:pt x="765" y="928"/>
                    </a:lnTo>
                    <a:lnTo>
                      <a:pt x="819" y="764"/>
                    </a:lnTo>
                    <a:lnTo>
                      <a:pt x="819" y="601"/>
                    </a:lnTo>
                    <a:lnTo>
                      <a:pt x="819" y="437"/>
                    </a:lnTo>
                    <a:lnTo>
                      <a:pt x="765" y="273"/>
                    </a:lnTo>
                    <a:lnTo>
                      <a:pt x="656" y="164"/>
                    </a:lnTo>
                    <a:lnTo>
                      <a:pt x="547" y="55"/>
                    </a:lnTo>
                    <a:lnTo>
                      <a:pt x="437" y="55"/>
                    </a:lnTo>
                    <a:lnTo>
                      <a:pt x="38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153;p56">
                <a:extLst>
                  <a:ext uri="{FF2B5EF4-FFF2-40B4-BE49-F238E27FC236}">
                    <a16:creationId xmlns:a16="http://schemas.microsoft.com/office/drawing/2014/main" id="{363BCACE-2337-0D7F-E9E3-1852E6557F04}"/>
                  </a:ext>
                </a:extLst>
              </p:cNvPr>
              <p:cNvSpPr/>
              <p:nvPr/>
            </p:nvSpPr>
            <p:spPr>
              <a:xfrm>
                <a:off x="4549400" y="4216300"/>
                <a:ext cx="161000" cy="27300"/>
              </a:xfrm>
              <a:custGeom>
                <a:avLst/>
                <a:gdLst/>
                <a:ahLst/>
                <a:cxnLst/>
                <a:rect l="l" t="t" r="r" b="b"/>
                <a:pathLst>
                  <a:path w="6440" h="1092" extrusionOk="0">
                    <a:moveTo>
                      <a:pt x="6440" y="0"/>
                    </a:moveTo>
                    <a:lnTo>
                      <a:pt x="6167" y="164"/>
                    </a:lnTo>
                    <a:lnTo>
                      <a:pt x="5840" y="273"/>
                    </a:lnTo>
                    <a:lnTo>
                      <a:pt x="5458" y="382"/>
                    </a:lnTo>
                    <a:lnTo>
                      <a:pt x="4966" y="491"/>
                    </a:lnTo>
                    <a:lnTo>
                      <a:pt x="4475" y="546"/>
                    </a:lnTo>
                    <a:lnTo>
                      <a:pt x="3875" y="600"/>
                    </a:lnTo>
                    <a:lnTo>
                      <a:pt x="3275" y="655"/>
                    </a:lnTo>
                    <a:lnTo>
                      <a:pt x="2074" y="600"/>
                    </a:lnTo>
                    <a:lnTo>
                      <a:pt x="1037" y="491"/>
                    </a:lnTo>
                    <a:lnTo>
                      <a:pt x="273" y="437"/>
                    </a:lnTo>
                    <a:lnTo>
                      <a:pt x="1" y="382"/>
                    </a:lnTo>
                    <a:lnTo>
                      <a:pt x="273" y="491"/>
                    </a:lnTo>
                    <a:lnTo>
                      <a:pt x="983" y="764"/>
                    </a:lnTo>
                    <a:lnTo>
                      <a:pt x="1474" y="873"/>
                    </a:lnTo>
                    <a:lnTo>
                      <a:pt x="2020" y="982"/>
                    </a:lnTo>
                    <a:lnTo>
                      <a:pt x="2620" y="1037"/>
                    </a:lnTo>
                    <a:lnTo>
                      <a:pt x="3275" y="1091"/>
                    </a:lnTo>
                    <a:lnTo>
                      <a:pt x="3930" y="1037"/>
                    </a:lnTo>
                    <a:lnTo>
                      <a:pt x="4530" y="928"/>
                    </a:lnTo>
                    <a:lnTo>
                      <a:pt x="5076" y="819"/>
                    </a:lnTo>
                    <a:lnTo>
                      <a:pt x="5567" y="600"/>
                    </a:lnTo>
                    <a:lnTo>
                      <a:pt x="5949" y="382"/>
                    </a:lnTo>
                    <a:lnTo>
                      <a:pt x="6222" y="218"/>
                    </a:lnTo>
                    <a:lnTo>
                      <a:pt x="6440"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154;p56">
                <a:extLst>
                  <a:ext uri="{FF2B5EF4-FFF2-40B4-BE49-F238E27FC236}">
                    <a16:creationId xmlns:a16="http://schemas.microsoft.com/office/drawing/2014/main" id="{1621FFFC-A087-47E0-3E1E-B3C1D8C1990F}"/>
                  </a:ext>
                </a:extLst>
              </p:cNvPr>
              <p:cNvSpPr/>
              <p:nvPr/>
            </p:nvSpPr>
            <p:spPr>
              <a:xfrm>
                <a:off x="4946400" y="3654225"/>
                <a:ext cx="28675" cy="40950"/>
              </a:xfrm>
              <a:custGeom>
                <a:avLst/>
                <a:gdLst/>
                <a:ahLst/>
                <a:cxnLst/>
                <a:rect l="l" t="t" r="r" b="b"/>
                <a:pathLst>
                  <a:path w="1147" h="1638" extrusionOk="0">
                    <a:moveTo>
                      <a:pt x="1146" y="0"/>
                    </a:moveTo>
                    <a:lnTo>
                      <a:pt x="874" y="164"/>
                    </a:lnTo>
                    <a:lnTo>
                      <a:pt x="601" y="382"/>
                    </a:lnTo>
                    <a:lnTo>
                      <a:pt x="382" y="655"/>
                    </a:lnTo>
                    <a:lnTo>
                      <a:pt x="164" y="982"/>
                    </a:lnTo>
                    <a:lnTo>
                      <a:pt x="55" y="1310"/>
                    </a:lnTo>
                    <a:lnTo>
                      <a:pt x="0" y="1528"/>
                    </a:lnTo>
                    <a:lnTo>
                      <a:pt x="0" y="1637"/>
                    </a:lnTo>
                    <a:lnTo>
                      <a:pt x="273" y="1473"/>
                    </a:lnTo>
                    <a:lnTo>
                      <a:pt x="492" y="1201"/>
                    </a:lnTo>
                    <a:lnTo>
                      <a:pt x="710" y="928"/>
                    </a:lnTo>
                    <a:lnTo>
                      <a:pt x="928" y="600"/>
                    </a:lnTo>
                    <a:lnTo>
                      <a:pt x="1037" y="327"/>
                    </a:lnTo>
                    <a:lnTo>
                      <a:pt x="1146"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155;p56">
                <a:extLst>
                  <a:ext uri="{FF2B5EF4-FFF2-40B4-BE49-F238E27FC236}">
                    <a16:creationId xmlns:a16="http://schemas.microsoft.com/office/drawing/2014/main" id="{A71FF8E3-FCBF-2889-6F62-A82C2ACD4190}"/>
                  </a:ext>
                </a:extLst>
              </p:cNvPr>
              <p:cNvSpPr/>
              <p:nvPr/>
            </p:nvSpPr>
            <p:spPr>
              <a:xfrm>
                <a:off x="4930025" y="3673325"/>
                <a:ext cx="15025" cy="19125"/>
              </a:xfrm>
              <a:custGeom>
                <a:avLst/>
                <a:gdLst/>
                <a:ahLst/>
                <a:cxnLst/>
                <a:rect l="l" t="t" r="r" b="b"/>
                <a:pathLst>
                  <a:path w="601" h="765" extrusionOk="0">
                    <a:moveTo>
                      <a:pt x="383" y="0"/>
                    </a:moveTo>
                    <a:lnTo>
                      <a:pt x="219" y="109"/>
                    </a:lnTo>
                    <a:lnTo>
                      <a:pt x="110" y="218"/>
                    </a:lnTo>
                    <a:lnTo>
                      <a:pt x="55" y="382"/>
                    </a:lnTo>
                    <a:lnTo>
                      <a:pt x="1" y="600"/>
                    </a:lnTo>
                    <a:lnTo>
                      <a:pt x="55" y="709"/>
                    </a:lnTo>
                    <a:lnTo>
                      <a:pt x="55" y="764"/>
                    </a:lnTo>
                    <a:lnTo>
                      <a:pt x="273" y="709"/>
                    </a:lnTo>
                    <a:lnTo>
                      <a:pt x="383" y="600"/>
                    </a:lnTo>
                    <a:lnTo>
                      <a:pt x="437" y="491"/>
                    </a:lnTo>
                    <a:lnTo>
                      <a:pt x="546" y="327"/>
                    </a:lnTo>
                    <a:lnTo>
                      <a:pt x="601" y="164"/>
                    </a:lnTo>
                    <a:lnTo>
                      <a:pt x="601"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156;p56">
                <a:extLst>
                  <a:ext uri="{FF2B5EF4-FFF2-40B4-BE49-F238E27FC236}">
                    <a16:creationId xmlns:a16="http://schemas.microsoft.com/office/drawing/2014/main" id="{E04ABCBC-E461-949C-6BE2-2190EBB534E5}"/>
                  </a:ext>
                </a:extLst>
              </p:cNvPr>
              <p:cNvSpPr/>
              <p:nvPr/>
            </p:nvSpPr>
            <p:spPr>
              <a:xfrm>
                <a:off x="4961400" y="3715600"/>
                <a:ext cx="36875" cy="39600"/>
              </a:xfrm>
              <a:custGeom>
                <a:avLst/>
                <a:gdLst/>
                <a:ahLst/>
                <a:cxnLst/>
                <a:rect l="l" t="t" r="r" b="b"/>
                <a:pathLst>
                  <a:path w="1475" h="1584" extrusionOk="0">
                    <a:moveTo>
                      <a:pt x="1474" y="1"/>
                    </a:moveTo>
                    <a:lnTo>
                      <a:pt x="1201" y="219"/>
                    </a:lnTo>
                    <a:lnTo>
                      <a:pt x="983" y="492"/>
                    </a:lnTo>
                    <a:lnTo>
                      <a:pt x="710" y="765"/>
                    </a:lnTo>
                    <a:lnTo>
                      <a:pt x="219" y="1310"/>
                    </a:lnTo>
                    <a:lnTo>
                      <a:pt x="55" y="1474"/>
                    </a:lnTo>
                    <a:lnTo>
                      <a:pt x="1" y="1583"/>
                    </a:lnTo>
                    <a:lnTo>
                      <a:pt x="110" y="1583"/>
                    </a:lnTo>
                    <a:lnTo>
                      <a:pt x="219" y="1529"/>
                    </a:lnTo>
                    <a:lnTo>
                      <a:pt x="383" y="1529"/>
                    </a:lnTo>
                    <a:lnTo>
                      <a:pt x="546" y="1420"/>
                    </a:lnTo>
                    <a:lnTo>
                      <a:pt x="710" y="1365"/>
                    </a:lnTo>
                    <a:lnTo>
                      <a:pt x="874" y="1201"/>
                    </a:lnTo>
                    <a:lnTo>
                      <a:pt x="1038" y="1038"/>
                    </a:lnTo>
                    <a:lnTo>
                      <a:pt x="1201" y="874"/>
                    </a:lnTo>
                    <a:lnTo>
                      <a:pt x="1310" y="710"/>
                    </a:lnTo>
                    <a:lnTo>
                      <a:pt x="1420" y="328"/>
                    </a:lnTo>
                    <a:lnTo>
                      <a:pt x="1474" y="110"/>
                    </a:lnTo>
                    <a:lnTo>
                      <a:pt x="1474" y="1"/>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157;p56">
                <a:extLst>
                  <a:ext uri="{FF2B5EF4-FFF2-40B4-BE49-F238E27FC236}">
                    <a16:creationId xmlns:a16="http://schemas.microsoft.com/office/drawing/2014/main" id="{53124AFA-CF05-9612-7904-5A8D08F9A2C1}"/>
                  </a:ext>
                </a:extLst>
              </p:cNvPr>
              <p:cNvSpPr/>
              <p:nvPr/>
            </p:nvSpPr>
            <p:spPr>
              <a:xfrm>
                <a:off x="4976425" y="3800200"/>
                <a:ext cx="54575" cy="46400"/>
              </a:xfrm>
              <a:custGeom>
                <a:avLst/>
                <a:gdLst/>
                <a:ahLst/>
                <a:cxnLst/>
                <a:rect l="l" t="t" r="r" b="b"/>
                <a:pathLst>
                  <a:path w="2183" h="1856" extrusionOk="0">
                    <a:moveTo>
                      <a:pt x="2183" y="0"/>
                    </a:moveTo>
                    <a:lnTo>
                      <a:pt x="2074" y="55"/>
                    </a:lnTo>
                    <a:lnTo>
                      <a:pt x="1801" y="328"/>
                    </a:lnTo>
                    <a:lnTo>
                      <a:pt x="1692" y="437"/>
                    </a:lnTo>
                    <a:lnTo>
                      <a:pt x="1473" y="600"/>
                    </a:lnTo>
                    <a:lnTo>
                      <a:pt x="1310" y="764"/>
                    </a:lnTo>
                    <a:lnTo>
                      <a:pt x="1091" y="928"/>
                    </a:lnTo>
                    <a:lnTo>
                      <a:pt x="327" y="1528"/>
                    </a:lnTo>
                    <a:lnTo>
                      <a:pt x="0" y="1855"/>
                    </a:lnTo>
                    <a:lnTo>
                      <a:pt x="164" y="1855"/>
                    </a:lnTo>
                    <a:lnTo>
                      <a:pt x="491" y="1746"/>
                    </a:lnTo>
                    <a:lnTo>
                      <a:pt x="928" y="1528"/>
                    </a:lnTo>
                    <a:lnTo>
                      <a:pt x="1146" y="1419"/>
                    </a:lnTo>
                    <a:lnTo>
                      <a:pt x="1364" y="1255"/>
                    </a:lnTo>
                    <a:lnTo>
                      <a:pt x="1583" y="1037"/>
                    </a:lnTo>
                    <a:lnTo>
                      <a:pt x="1746" y="873"/>
                    </a:lnTo>
                    <a:lnTo>
                      <a:pt x="1910" y="655"/>
                    </a:lnTo>
                    <a:lnTo>
                      <a:pt x="2019" y="437"/>
                    </a:lnTo>
                    <a:lnTo>
                      <a:pt x="2128" y="273"/>
                    </a:lnTo>
                    <a:lnTo>
                      <a:pt x="2128" y="109"/>
                    </a:lnTo>
                    <a:lnTo>
                      <a:pt x="2183"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158;p56">
                <a:extLst>
                  <a:ext uri="{FF2B5EF4-FFF2-40B4-BE49-F238E27FC236}">
                    <a16:creationId xmlns:a16="http://schemas.microsoft.com/office/drawing/2014/main" id="{49C467D0-0A6D-7DBD-43F9-0A5CAE919888}"/>
                  </a:ext>
                </a:extLst>
              </p:cNvPr>
              <p:cNvSpPr/>
              <p:nvPr/>
            </p:nvSpPr>
            <p:spPr>
              <a:xfrm>
                <a:off x="4968225" y="3913425"/>
                <a:ext cx="40950" cy="24575"/>
              </a:xfrm>
              <a:custGeom>
                <a:avLst/>
                <a:gdLst/>
                <a:ahLst/>
                <a:cxnLst/>
                <a:rect l="l" t="t" r="r" b="b"/>
                <a:pathLst>
                  <a:path w="1638" h="983" extrusionOk="0">
                    <a:moveTo>
                      <a:pt x="1638" y="0"/>
                    </a:moveTo>
                    <a:lnTo>
                      <a:pt x="1310" y="55"/>
                    </a:lnTo>
                    <a:lnTo>
                      <a:pt x="1037" y="219"/>
                    </a:lnTo>
                    <a:lnTo>
                      <a:pt x="765" y="382"/>
                    </a:lnTo>
                    <a:lnTo>
                      <a:pt x="437" y="546"/>
                    </a:lnTo>
                    <a:lnTo>
                      <a:pt x="219" y="764"/>
                    </a:lnTo>
                    <a:lnTo>
                      <a:pt x="1" y="983"/>
                    </a:lnTo>
                    <a:lnTo>
                      <a:pt x="328" y="983"/>
                    </a:lnTo>
                    <a:lnTo>
                      <a:pt x="655" y="874"/>
                    </a:lnTo>
                    <a:lnTo>
                      <a:pt x="983" y="710"/>
                    </a:lnTo>
                    <a:lnTo>
                      <a:pt x="1256" y="492"/>
                    </a:lnTo>
                    <a:lnTo>
                      <a:pt x="1474" y="273"/>
                    </a:lnTo>
                    <a:lnTo>
                      <a:pt x="1638"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159;p56">
                <a:extLst>
                  <a:ext uri="{FF2B5EF4-FFF2-40B4-BE49-F238E27FC236}">
                    <a16:creationId xmlns:a16="http://schemas.microsoft.com/office/drawing/2014/main" id="{DE03E133-790A-BC5F-8653-5B7ABFEDD2F9}"/>
                  </a:ext>
                </a:extLst>
              </p:cNvPr>
              <p:cNvSpPr/>
              <p:nvPr/>
            </p:nvSpPr>
            <p:spPr>
              <a:xfrm>
                <a:off x="4715850" y="3939350"/>
                <a:ext cx="65500" cy="17750"/>
              </a:xfrm>
              <a:custGeom>
                <a:avLst/>
                <a:gdLst/>
                <a:ahLst/>
                <a:cxnLst/>
                <a:rect l="l" t="t" r="r" b="b"/>
                <a:pathLst>
                  <a:path w="2620" h="710" extrusionOk="0">
                    <a:moveTo>
                      <a:pt x="0" y="0"/>
                    </a:moveTo>
                    <a:lnTo>
                      <a:pt x="109" y="109"/>
                    </a:lnTo>
                    <a:lnTo>
                      <a:pt x="382" y="273"/>
                    </a:lnTo>
                    <a:lnTo>
                      <a:pt x="764" y="437"/>
                    </a:lnTo>
                    <a:lnTo>
                      <a:pt x="1255" y="601"/>
                    </a:lnTo>
                    <a:lnTo>
                      <a:pt x="1746" y="655"/>
                    </a:lnTo>
                    <a:lnTo>
                      <a:pt x="2183" y="710"/>
                    </a:lnTo>
                    <a:lnTo>
                      <a:pt x="2510" y="655"/>
                    </a:lnTo>
                    <a:lnTo>
                      <a:pt x="2619" y="655"/>
                    </a:lnTo>
                    <a:lnTo>
                      <a:pt x="2237" y="437"/>
                    </a:lnTo>
                    <a:lnTo>
                      <a:pt x="1801" y="273"/>
                    </a:lnTo>
                    <a:lnTo>
                      <a:pt x="1364" y="164"/>
                    </a:lnTo>
                    <a:lnTo>
                      <a:pt x="873" y="55"/>
                    </a:lnTo>
                    <a:lnTo>
                      <a:pt x="437"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160;p56">
                <a:extLst>
                  <a:ext uri="{FF2B5EF4-FFF2-40B4-BE49-F238E27FC236}">
                    <a16:creationId xmlns:a16="http://schemas.microsoft.com/office/drawing/2014/main" id="{79113F01-F1AE-2A0D-FA29-DF043E1F8F67}"/>
                  </a:ext>
                </a:extLst>
              </p:cNvPr>
              <p:cNvSpPr/>
              <p:nvPr/>
            </p:nvSpPr>
            <p:spPr>
              <a:xfrm>
                <a:off x="4700825" y="3898425"/>
                <a:ext cx="36875" cy="20475"/>
              </a:xfrm>
              <a:custGeom>
                <a:avLst/>
                <a:gdLst/>
                <a:ahLst/>
                <a:cxnLst/>
                <a:rect l="l" t="t" r="r" b="b"/>
                <a:pathLst>
                  <a:path w="1475" h="819" extrusionOk="0">
                    <a:moveTo>
                      <a:pt x="1" y="0"/>
                    </a:moveTo>
                    <a:lnTo>
                      <a:pt x="55" y="109"/>
                    </a:lnTo>
                    <a:lnTo>
                      <a:pt x="165" y="273"/>
                    </a:lnTo>
                    <a:lnTo>
                      <a:pt x="383" y="437"/>
                    </a:lnTo>
                    <a:lnTo>
                      <a:pt x="656" y="655"/>
                    </a:lnTo>
                    <a:lnTo>
                      <a:pt x="929" y="764"/>
                    </a:lnTo>
                    <a:lnTo>
                      <a:pt x="1201" y="819"/>
                    </a:lnTo>
                    <a:lnTo>
                      <a:pt x="1474" y="819"/>
                    </a:lnTo>
                    <a:lnTo>
                      <a:pt x="1311" y="600"/>
                    </a:lnTo>
                    <a:lnTo>
                      <a:pt x="1092" y="382"/>
                    </a:lnTo>
                    <a:lnTo>
                      <a:pt x="819" y="273"/>
                    </a:lnTo>
                    <a:lnTo>
                      <a:pt x="547" y="109"/>
                    </a:lnTo>
                    <a:lnTo>
                      <a:pt x="328" y="55"/>
                    </a:lnTo>
                    <a:lnTo>
                      <a:pt x="1"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161;p56">
                <a:extLst>
                  <a:ext uri="{FF2B5EF4-FFF2-40B4-BE49-F238E27FC236}">
                    <a16:creationId xmlns:a16="http://schemas.microsoft.com/office/drawing/2014/main" id="{DB145AD6-A5D0-E311-CE3C-25A5B7A4AEAA}"/>
                  </a:ext>
                </a:extLst>
              </p:cNvPr>
              <p:cNvSpPr/>
              <p:nvPr/>
            </p:nvSpPr>
            <p:spPr>
              <a:xfrm>
                <a:off x="4358400" y="4040300"/>
                <a:ext cx="19125" cy="39575"/>
              </a:xfrm>
              <a:custGeom>
                <a:avLst/>
                <a:gdLst/>
                <a:ahLst/>
                <a:cxnLst/>
                <a:rect l="l" t="t" r="r" b="b"/>
                <a:pathLst>
                  <a:path w="765" h="1583" extrusionOk="0">
                    <a:moveTo>
                      <a:pt x="55" y="0"/>
                    </a:moveTo>
                    <a:lnTo>
                      <a:pt x="1" y="273"/>
                    </a:lnTo>
                    <a:lnTo>
                      <a:pt x="1" y="601"/>
                    </a:lnTo>
                    <a:lnTo>
                      <a:pt x="110" y="928"/>
                    </a:lnTo>
                    <a:lnTo>
                      <a:pt x="274" y="1201"/>
                    </a:lnTo>
                    <a:lnTo>
                      <a:pt x="383" y="1365"/>
                    </a:lnTo>
                    <a:lnTo>
                      <a:pt x="492" y="1419"/>
                    </a:lnTo>
                    <a:lnTo>
                      <a:pt x="710" y="1528"/>
                    </a:lnTo>
                    <a:lnTo>
                      <a:pt x="765" y="1583"/>
                    </a:lnTo>
                    <a:lnTo>
                      <a:pt x="710" y="1310"/>
                    </a:lnTo>
                    <a:lnTo>
                      <a:pt x="656" y="1146"/>
                    </a:lnTo>
                    <a:lnTo>
                      <a:pt x="601" y="1037"/>
                    </a:lnTo>
                    <a:lnTo>
                      <a:pt x="492" y="764"/>
                    </a:lnTo>
                    <a:lnTo>
                      <a:pt x="383" y="492"/>
                    </a:lnTo>
                    <a:lnTo>
                      <a:pt x="219" y="219"/>
                    </a:lnTo>
                    <a:lnTo>
                      <a:pt x="55"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162;p56">
                <a:extLst>
                  <a:ext uri="{FF2B5EF4-FFF2-40B4-BE49-F238E27FC236}">
                    <a16:creationId xmlns:a16="http://schemas.microsoft.com/office/drawing/2014/main" id="{F1326B87-50FE-C918-EEF5-19134B76CBB2}"/>
                  </a:ext>
                </a:extLst>
              </p:cNvPr>
              <p:cNvSpPr/>
              <p:nvPr/>
            </p:nvSpPr>
            <p:spPr>
              <a:xfrm>
                <a:off x="4318850" y="4022575"/>
                <a:ext cx="13650" cy="27300"/>
              </a:xfrm>
              <a:custGeom>
                <a:avLst/>
                <a:gdLst/>
                <a:ahLst/>
                <a:cxnLst/>
                <a:rect l="l" t="t" r="r" b="b"/>
                <a:pathLst>
                  <a:path w="546" h="1092" extrusionOk="0">
                    <a:moveTo>
                      <a:pt x="109" y="0"/>
                    </a:moveTo>
                    <a:lnTo>
                      <a:pt x="0" y="164"/>
                    </a:lnTo>
                    <a:lnTo>
                      <a:pt x="0" y="382"/>
                    </a:lnTo>
                    <a:lnTo>
                      <a:pt x="55" y="600"/>
                    </a:lnTo>
                    <a:lnTo>
                      <a:pt x="164" y="819"/>
                    </a:lnTo>
                    <a:lnTo>
                      <a:pt x="273" y="982"/>
                    </a:lnTo>
                    <a:lnTo>
                      <a:pt x="491" y="1091"/>
                    </a:lnTo>
                    <a:lnTo>
                      <a:pt x="546" y="873"/>
                    </a:lnTo>
                    <a:lnTo>
                      <a:pt x="491" y="709"/>
                    </a:lnTo>
                    <a:lnTo>
                      <a:pt x="437" y="491"/>
                    </a:lnTo>
                    <a:lnTo>
                      <a:pt x="382" y="273"/>
                    </a:lnTo>
                    <a:lnTo>
                      <a:pt x="273" y="164"/>
                    </a:lnTo>
                    <a:lnTo>
                      <a:pt x="109" y="0"/>
                    </a:lnTo>
                    <a:close/>
                  </a:path>
                </a:pathLst>
              </a:custGeom>
              <a:solidFill>
                <a:srgbClr val="8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2" name="Graphic 1" descr="Pig outline">
            <a:extLst>
              <a:ext uri="{FF2B5EF4-FFF2-40B4-BE49-F238E27FC236}">
                <a16:creationId xmlns:a16="http://schemas.microsoft.com/office/drawing/2014/main" id="{E23929C1-1BDB-6AF8-148C-2598C4D0FAA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93158" y="3239407"/>
            <a:ext cx="2266042" cy="227511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69"/>
        <p:cNvGrpSpPr/>
        <p:nvPr/>
      </p:nvGrpSpPr>
      <p:grpSpPr>
        <a:xfrm>
          <a:off x="0" y="0"/>
          <a:ext cx="0" cy="0"/>
          <a:chOff x="0" y="0"/>
          <a:chExt cx="0" cy="0"/>
        </a:xfrm>
      </p:grpSpPr>
      <p:grpSp>
        <p:nvGrpSpPr>
          <p:cNvPr id="1670" name="Google Shape;1670;p46"/>
          <p:cNvGrpSpPr/>
          <p:nvPr/>
        </p:nvGrpSpPr>
        <p:grpSpPr>
          <a:xfrm>
            <a:off x="7294098" y="92951"/>
            <a:ext cx="1848628" cy="4123120"/>
            <a:chOff x="6239025" y="396475"/>
            <a:chExt cx="480900" cy="990825"/>
          </a:xfrm>
        </p:grpSpPr>
        <p:sp>
          <p:nvSpPr>
            <p:cNvPr id="1671" name="Google Shape;1671;p46"/>
            <p:cNvSpPr/>
            <p:nvPr/>
          </p:nvSpPr>
          <p:spPr>
            <a:xfrm>
              <a:off x="6239025" y="396475"/>
              <a:ext cx="480900" cy="743850"/>
            </a:xfrm>
            <a:custGeom>
              <a:avLst/>
              <a:gdLst/>
              <a:ahLst/>
              <a:cxnLst/>
              <a:rect l="l" t="t" r="r" b="b"/>
              <a:pathLst>
                <a:path w="19236" h="29754" extrusionOk="0">
                  <a:moveTo>
                    <a:pt x="9996" y="0"/>
                  </a:moveTo>
                  <a:lnTo>
                    <a:pt x="9298" y="58"/>
                  </a:lnTo>
                  <a:lnTo>
                    <a:pt x="8601" y="233"/>
                  </a:lnTo>
                  <a:lnTo>
                    <a:pt x="7962" y="523"/>
                  </a:lnTo>
                  <a:lnTo>
                    <a:pt x="7323" y="872"/>
                  </a:lnTo>
                  <a:lnTo>
                    <a:pt x="6800" y="1337"/>
                  </a:lnTo>
                  <a:lnTo>
                    <a:pt x="6335" y="1918"/>
                  </a:lnTo>
                  <a:lnTo>
                    <a:pt x="5928" y="2557"/>
                  </a:lnTo>
                  <a:lnTo>
                    <a:pt x="5812" y="2906"/>
                  </a:lnTo>
                  <a:lnTo>
                    <a:pt x="5695" y="3313"/>
                  </a:lnTo>
                  <a:lnTo>
                    <a:pt x="5579" y="3719"/>
                  </a:lnTo>
                  <a:lnTo>
                    <a:pt x="5521" y="4126"/>
                  </a:lnTo>
                  <a:lnTo>
                    <a:pt x="5521" y="5346"/>
                  </a:lnTo>
                  <a:lnTo>
                    <a:pt x="5405" y="5928"/>
                  </a:lnTo>
                  <a:lnTo>
                    <a:pt x="5347" y="6218"/>
                  </a:lnTo>
                  <a:lnTo>
                    <a:pt x="5231" y="6451"/>
                  </a:lnTo>
                  <a:lnTo>
                    <a:pt x="4940" y="6799"/>
                  </a:lnTo>
                  <a:lnTo>
                    <a:pt x="4591" y="7148"/>
                  </a:lnTo>
                  <a:lnTo>
                    <a:pt x="3894" y="7671"/>
                  </a:lnTo>
                  <a:lnTo>
                    <a:pt x="3487" y="8078"/>
                  </a:lnTo>
                  <a:lnTo>
                    <a:pt x="3139" y="8543"/>
                  </a:lnTo>
                  <a:lnTo>
                    <a:pt x="2906" y="9007"/>
                  </a:lnTo>
                  <a:lnTo>
                    <a:pt x="2732" y="9472"/>
                  </a:lnTo>
                  <a:lnTo>
                    <a:pt x="2616" y="9937"/>
                  </a:lnTo>
                  <a:lnTo>
                    <a:pt x="2557" y="10402"/>
                  </a:lnTo>
                  <a:lnTo>
                    <a:pt x="2557" y="10867"/>
                  </a:lnTo>
                  <a:lnTo>
                    <a:pt x="2557" y="11390"/>
                  </a:lnTo>
                  <a:lnTo>
                    <a:pt x="2674" y="12378"/>
                  </a:lnTo>
                  <a:lnTo>
                    <a:pt x="2790" y="13424"/>
                  </a:lnTo>
                  <a:lnTo>
                    <a:pt x="2848" y="14412"/>
                  </a:lnTo>
                  <a:lnTo>
                    <a:pt x="2848" y="14935"/>
                  </a:lnTo>
                  <a:lnTo>
                    <a:pt x="2790" y="15458"/>
                  </a:lnTo>
                  <a:lnTo>
                    <a:pt x="2557" y="16852"/>
                  </a:lnTo>
                  <a:lnTo>
                    <a:pt x="2267" y="18073"/>
                  </a:lnTo>
                  <a:lnTo>
                    <a:pt x="2151" y="18596"/>
                  </a:lnTo>
                  <a:lnTo>
                    <a:pt x="1918" y="19119"/>
                  </a:lnTo>
                  <a:lnTo>
                    <a:pt x="1628" y="19584"/>
                  </a:lnTo>
                  <a:lnTo>
                    <a:pt x="1337" y="20049"/>
                  </a:lnTo>
                  <a:lnTo>
                    <a:pt x="756" y="20920"/>
                  </a:lnTo>
                  <a:lnTo>
                    <a:pt x="465" y="21443"/>
                  </a:lnTo>
                  <a:lnTo>
                    <a:pt x="233" y="21908"/>
                  </a:lnTo>
                  <a:lnTo>
                    <a:pt x="117" y="22315"/>
                  </a:lnTo>
                  <a:lnTo>
                    <a:pt x="59" y="22780"/>
                  </a:lnTo>
                  <a:lnTo>
                    <a:pt x="1" y="23187"/>
                  </a:lnTo>
                  <a:lnTo>
                    <a:pt x="1" y="23652"/>
                  </a:lnTo>
                  <a:lnTo>
                    <a:pt x="59" y="24116"/>
                  </a:lnTo>
                  <a:lnTo>
                    <a:pt x="175" y="24523"/>
                  </a:lnTo>
                  <a:lnTo>
                    <a:pt x="291" y="24930"/>
                  </a:lnTo>
                  <a:lnTo>
                    <a:pt x="465" y="25395"/>
                  </a:lnTo>
                  <a:lnTo>
                    <a:pt x="930" y="26150"/>
                  </a:lnTo>
                  <a:lnTo>
                    <a:pt x="1453" y="26906"/>
                  </a:lnTo>
                  <a:lnTo>
                    <a:pt x="2093" y="27545"/>
                  </a:lnTo>
                  <a:lnTo>
                    <a:pt x="2848" y="28068"/>
                  </a:lnTo>
                  <a:lnTo>
                    <a:pt x="3603" y="28533"/>
                  </a:lnTo>
                  <a:lnTo>
                    <a:pt x="4475" y="28882"/>
                  </a:lnTo>
                  <a:lnTo>
                    <a:pt x="5289" y="29172"/>
                  </a:lnTo>
                  <a:lnTo>
                    <a:pt x="6160" y="29346"/>
                  </a:lnTo>
                  <a:lnTo>
                    <a:pt x="7090" y="29521"/>
                  </a:lnTo>
                  <a:lnTo>
                    <a:pt x="8020" y="29637"/>
                  </a:lnTo>
                  <a:lnTo>
                    <a:pt x="9821" y="29695"/>
                  </a:lnTo>
                  <a:lnTo>
                    <a:pt x="11390" y="29753"/>
                  </a:lnTo>
                  <a:lnTo>
                    <a:pt x="12204" y="29695"/>
                  </a:lnTo>
                  <a:lnTo>
                    <a:pt x="13018" y="29637"/>
                  </a:lnTo>
                  <a:lnTo>
                    <a:pt x="13831" y="29521"/>
                  </a:lnTo>
                  <a:lnTo>
                    <a:pt x="14587" y="29346"/>
                  </a:lnTo>
                  <a:lnTo>
                    <a:pt x="15342" y="29114"/>
                  </a:lnTo>
                  <a:lnTo>
                    <a:pt x="16039" y="28823"/>
                  </a:lnTo>
                  <a:lnTo>
                    <a:pt x="16737" y="28417"/>
                  </a:lnTo>
                  <a:lnTo>
                    <a:pt x="17376" y="27894"/>
                  </a:lnTo>
                  <a:lnTo>
                    <a:pt x="17957" y="27371"/>
                  </a:lnTo>
                  <a:lnTo>
                    <a:pt x="18480" y="26731"/>
                  </a:lnTo>
                  <a:lnTo>
                    <a:pt x="18829" y="26034"/>
                  </a:lnTo>
                  <a:lnTo>
                    <a:pt x="19119" y="25279"/>
                  </a:lnTo>
                  <a:lnTo>
                    <a:pt x="19177" y="24930"/>
                  </a:lnTo>
                  <a:lnTo>
                    <a:pt x="19235" y="24523"/>
                  </a:lnTo>
                  <a:lnTo>
                    <a:pt x="19235" y="24116"/>
                  </a:lnTo>
                  <a:lnTo>
                    <a:pt x="19235" y="23768"/>
                  </a:lnTo>
                  <a:lnTo>
                    <a:pt x="19061" y="23070"/>
                  </a:lnTo>
                  <a:lnTo>
                    <a:pt x="18887" y="22431"/>
                  </a:lnTo>
                  <a:lnTo>
                    <a:pt x="18596" y="21850"/>
                  </a:lnTo>
                  <a:lnTo>
                    <a:pt x="18248" y="21211"/>
                  </a:lnTo>
                  <a:lnTo>
                    <a:pt x="17550" y="19991"/>
                  </a:lnTo>
                  <a:lnTo>
                    <a:pt x="17260" y="19351"/>
                  </a:lnTo>
                  <a:lnTo>
                    <a:pt x="17027" y="18712"/>
                  </a:lnTo>
                  <a:lnTo>
                    <a:pt x="16969" y="18189"/>
                  </a:lnTo>
                  <a:lnTo>
                    <a:pt x="16853" y="17724"/>
                  </a:lnTo>
                  <a:lnTo>
                    <a:pt x="16853" y="16678"/>
                  </a:lnTo>
                  <a:lnTo>
                    <a:pt x="16911" y="15690"/>
                  </a:lnTo>
                  <a:lnTo>
                    <a:pt x="17027" y="14702"/>
                  </a:lnTo>
                  <a:lnTo>
                    <a:pt x="17202" y="13714"/>
                  </a:lnTo>
                  <a:lnTo>
                    <a:pt x="17318" y="12727"/>
                  </a:lnTo>
                  <a:lnTo>
                    <a:pt x="17376" y="11681"/>
                  </a:lnTo>
                  <a:lnTo>
                    <a:pt x="17318" y="10693"/>
                  </a:lnTo>
                  <a:lnTo>
                    <a:pt x="17202" y="10053"/>
                  </a:lnTo>
                  <a:lnTo>
                    <a:pt x="16969" y="9414"/>
                  </a:lnTo>
                  <a:lnTo>
                    <a:pt x="16737" y="8891"/>
                  </a:lnTo>
                  <a:lnTo>
                    <a:pt x="16388" y="8368"/>
                  </a:lnTo>
                  <a:lnTo>
                    <a:pt x="15691" y="7322"/>
                  </a:lnTo>
                  <a:lnTo>
                    <a:pt x="15400" y="6799"/>
                  </a:lnTo>
                  <a:lnTo>
                    <a:pt x="15110" y="6218"/>
                  </a:lnTo>
                  <a:lnTo>
                    <a:pt x="14935" y="5753"/>
                  </a:lnTo>
                  <a:lnTo>
                    <a:pt x="14877" y="5288"/>
                  </a:lnTo>
                  <a:lnTo>
                    <a:pt x="14703" y="4359"/>
                  </a:lnTo>
                  <a:lnTo>
                    <a:pt x="14528" y="3429"/>
                  </a:lnTo>
                  <a:lnTo>
                    <a:pt x="14412" y="2964"/>
                  </a:lnTo>
                  <a:lnTo>
                    <a:pt x="14238" y="2499"/>
                  </a:lnTo>
                  <a:lnTo>
                    <a:pt x="14005" y="2092"/>
                  </a:lnTo>
                  <a:lnTo>
                    <a:pt x="13773" y="1802"/>
                  </a:lnTo>
                  <a:lnTo>
                    <a:pt x="13308" y="1220"/>
                  </a:lnTo>
                  <a:lnTo>
                    <a:pt x="12727" y="756"/>
                  </a:lnTo>
                  <a:lnTo>
                    <a:pt x="12088" y="407"/>
                  </a:lnTo>
                  <a:lnTo>
                    <a:pt x="11390" y="174"/>
                  </a:lnTo>
                  <a:lnTo>
                    <a:pt x="106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46"/>
            <p:cNvSpPr/>
            <p:nvPr/>
          </p:nvSpPr>
          <p:spPr>
            <a:xfrm>
              <a:off x="6471475" y="734975"/>
              <a:ext cx="24725" cy="652325"/>
            </a:xfrm>
            <a:custGeom>
              <a:avLst/>
              <a:gdLst/>
              <a:ahLst/>
              <a:cxnLst/>
              <a:rect l="l" t="t" r="r" b="b"/>
              <a:pathLst>
                <a:path w="989" h="26093" extrusionOk="0">
                  <a:moveTo>
                    <a:pt x="233" y="0"/>
                  </a:moveTo>
                  <a:lnTo>
                    <a:pt x="117" y="58"/>
                  </a:lnTo>
                  <a:lnTo>
                    <a:pt x="58" y="116"/>
                  </a:lnTo>
                  <a:lnTo>
                    <a:pt x="0" y="174"/>
                  </a:lnTo>
                  <a:lnTo>
                    <a:pt x="0" y="233"/>
                  </a:lnTo>
                  <a:lnTo>
                    <a:pt x="523" y="25860"/>
                  </a:lnTo>
                  <a:lnTo>
                    <a:pt x="523" y="25976"/>
                  </a:lnTo>
                  <a:lnTo>
                    <a:pt x="581" y="26034"/>
                  </a:lnTo>
                  <a:lnTo>
                    <a:pt x="640" y="26092"/>
                  </a:lnTo>
                  <a:lnTo>
                    <a:pt x="814" y="26092"/>
                  </a:lnTo>
                  <a:lnTo>
                    <a:pt x="872" y="26034"/>
                  </a:lnTo>
                  <a:lnTo>
                    <a:pt x="930" y="25976"/>
                  </a:lnTo>
                  <a:lnTo>
                    <a:pt x="988" y="25860"/>
                  </a:lnTo>
                  <a:lnTo>
                    <a:pt x="465" y="233"/>
                  </a:lnTo>
                  <a:lnTo>
                    <a:pt x="465" y="174"/>
                  </a:lnTo>
                  <a:lnTo>
                    <a:pt x="407" y="58"/>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46"/>
            <p:cNvSpPr/>
            <p:nvPr/>
          </p:nvSpPr>
          <p:spPr>
            <a:xfrm>
              <a:off x="6456950" y="559175"/>
              <a:ext cx="46500" cy="42150"/>
            </a:xfrm>
            <a:custGeom>
              <a:avLst/>
              <a:gdLst/>
              <a:ahLst/>
              <a:cxnLst/>
              <a:rect l="l" t="t" r="r" b="b"/>
              <a:pathLst>
                <a:path w="1860" h="1686" extrusionOk="0">
                  <a:moveTo>
                    <a:pt x="872" y="1"/>
                  </a:moveTo>
                  <a:lnTo>
                    <a:pt x="523" y="59"/>
                  </a:lnTo>
                  <a:lnTo>
                    <a:pt x="291" y="233"/>
                  </a:lnTo>
                  <a:lnTo>
                    <a:pt x="58" y="524"/>
                  </a:lnTo>
                  <a:lnTo>
                    <a:pt x="0" y="698"/>
                  </a:lnTo>
                  <a:lnTo>
                    <a:pt x="0" y="814"/>
                  </a:lnTo>
                  <a:lnTo>
                    <a:pt x="116" y="1163"/>
                  </a:lnTo>
                  <a:lnTo>
                    <a:pt x="291" y="1453"/>
                  </a:lnTo>
                  <a:lnTo>
                    <a:pt x="523" y="1628"/>
                  </a:lnTo>
                  <a:lnTo>
                    <a:pt x="698" y="1686"/>
                  </a:lnTo>
                  <a:lnTo>
                    <a:pt x="1046" y="1686"/>
                  </a:lnTo>
                  <a:lnTo>
                    <a:pt x="1337" y="1628"/>
                  </a:lnTo>
                  <a:lnTo>
                    <a:pt x="1627" y="1453"/>
                  </a:lnTo>
                  <a:lnTo>
                    <a:pt x="1802" y="1163"/>
                  </a:lnTo>
                  <a:lnTo>
                    <a:pt x="1860" y="989"/>
                  </a:lnTo>
                  <a:lnTo>
                    <a:pt x="1860" y="814"/>
                  </a:lnTo>
                  <a:lnTo>
                    <a:pt x="1802" y="524"/>
                  </a:lnTo>
                  <a:lnTo>
                    <a:pt x="1627" y="233"/>
                  </a:lnTo>
                  <a:lnTo>
                    <a:pt x="1337" y="59"/>
                  </a:lnTo>
                  <a:lnTo>
                    <a:pt x="116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46"/>
            <p:cNvSpPr/>
            <p:nvPr/>
          </p:nvSpPr>
          <p:spPr>
            <a:xfrm>
              <a:off x="6577525" y="761125"/>
              <a:ext cx="42150" cy="42150"/>
            </a:xfrm>
            <a:custGeom>
              <a:avLst/>
              <a:gdLst/>
              <a:ahLst/>
              <a:cxnLst/>
              <a:rect l="l" t="t" r="r" b="b"/>
              <a:pathLst>
                <a:path w="1686" h="1686" extrusionOk="0">
                  <a:moveTo>
                    <a:pt x="640" y="0"/>
                  </a:moveTo>
                  <a:lnTo>
                    <a:pt x="465" y="58"/>
                  </a:lnTo>
                  <a:lnTo>
                    <a:pt x="349" y="174"/>
                  </a:lnTo>
                  <a:lnTo>
                    <a:pt x="233" y="291"/>
                  </a:lnTo>
                  <a:lnTo>
                    <a:pt x="59" y="523"/>
                  </a:lnTo>
                  <a:lnTo>
                    <a:pt x="1" y="872"/>
                  </a:lnTo>
                  <a:lnTo>
                    <a:pt x="59" y="1162"/>
                  </a:lnTo>
                  <a:lnTo>
                    <a:pt x="233" y="1453"/>
                  </a:lnTo>
                  <a:lnTo>
                    <a:pt x="349" y="1569"/>
                  </a:lnTo>
                  <a:lnTo>
                    <a:pt x="465" y="1627"/>
                  </a:lnTo>
                  <a:lnTo>
                    <a:pt x="640" y="1685"/>
                  </a:lnTo>
                  <a:lnTo>
                    <a:pt x="1047" y="1685"/>
                  </a:lnTo>
                  <a:lnTo>
                    <a:pt x="1221" y="1627"/>
                  </a:lnTo>
                  <a:lnTo>
                    <a:pt x="1337" y="1569"/>
                  </a:lnTo>
                  <a:lnTo>
                    <a:pt x="1453" y="1453"/>
                  </a:lnTo>
                  <a:lnTo>
                    <a:pt x="1628" y="1162"/>
                  </a:lnTo>
                  <a:lnTo>
                    <a:pt x="1686" y="872"/>
                  </a:lnTo>
                  <a:lnTo>
                    <a:pt x="1628" y="523"/>
                  </a:lnTo>
                  <a:lnTo>
                    <a:pt x="1453" y="291"/>
                  </a:lnTo>
                  <a:lnTo>
                    <a:pt x="1337" y="174"/>
                  </a:lnTo>
                  <a:lnTo>
                    <a:pt x="1221" y="58"/>
                  </a:lnTo>
                  <a:lnTo>
                    <a:pt x="10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46"/>
            <p:cNvSpPr/>
            <p:nvPr/>
          </p:nvSpPr>
          <p:spPr>
            <a:xfrm>
              <a:off x="6326200" y="979025"/>
              <a:ext cx="46500" cy="45075"/>
            </a:xfrm>
            <a:custGeom>
              <a:avLst/>
              <a:gdLst/>
              <a:ahLst/>
              <a:cxnLst/>
              <a:rect l="l" t="t" r="r" b="b"/>
              <a:pathLst>
                <a:path w="1860" h="1803" extrusionOk="0">
                  <a:moveTo>
                    <a:pt x="872" y="1"/>
                  </a:moveTo>
                  <a:lnTo>
                    <a:pt x="523" y="59"/>
                  </a:lnTo>
                  <a:lnTo>
                    <a:pt x="407" y="117"/>
                  </a:lnTo>
                  <a:lnTo>
                    <a:pt x="233" y="233"/>
                  </a:lnTo>
                  <a:lnTo>
                    <a:pt x="175" y="350"/>
                  </a:lnTo>
                  <a:lnTo>
                    <a:pt x="58" y="524"/>
                  </a:lnTo>
                  <a:lnTo>
                    <a:pt x="0" y="814"/>
                  </a:lnTo>
                  <a:lnTo>
                    <a:pt x="58" y="1163"/>
                  </a:lnTo>
                  <a:lnTo>
                    <a:pt x="175" y="1279"/>
                  </a:lnTo>
                  <a:lnTo>
                    <a:pt x="233" y="1454"/>
                  </a:lnTo>
                  <a:lnTo>
                    <a:pt x="407" y="1570"/>
                  </a:lnTo>
                  <a:lnTo>
                    <a:pt x="523" y="1686"/>
                  </a:lnTo>
                  <a:lnTo>
                    <a:pt x="698" y="1744"/>
                  </a:lnTo>
                  <a:lnTo>
                    <a:pt x="988" y="1802"/>
                  </a:lnTo>
                  <a:lnTo>
                    <a:pt x="1337" y="1744"/>
                  </a:lnTo>
                  <a:lnTo>
                    <a:pt x="1453" y="1686"/>
                  </a:lnTo>
                  <a:lnTo>
                    <a:pt x="1627" y="1570"/>
                  </a:lnTo>
                  <a:lnTo>
                    <a:pt x="1744" y="1454"/>
                  </a:lnTo>
                  <a:lnTo>
                    <a:pt x="1802" y="1279"/>
                  </a:lnTo>
                  <a:lnTo>
                    <a:pt x="1860" y="989"/>
                  </a:lnTo>
                  <a:lnTo>
                    <a:pt x="1802" y="640"/>
                  </a:lnTo>
                  <a:lnTo>
                    <a:pt x="1744" y="524"/>
                  </a:lnTo>
                  <a:lnTo>
                    <a:pt x="1627" y="350"/>
                  </a:lnTo>
                  <a:lnTo>
                    <a:pt x="1453" y="233"/>
                  </a:lnTo>
                  <a:lnTo>
                    <a:pt x="1337" y="117"/>
                  </a:lnTo>
                  <a:lnTo>
                    <a:pt x="1162" y="59"/>
                  </a:lnTo>
                  <a:lnTo>
                    <a:pt x="8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46"/>
            <p:cNvSpPr/>
            <p:nvPr/>
          </p:nvSpPr>
          <p:spPr>
            <a:xfrm>
              <a:off x="6385750" y="862800"/>
              <a:ext cx="46525" cy="42175"/>
            </a:xfrm>
            <a:custGeom>
              <a:avLst/>
              <a:gdLst/>
              <a:ahLst/>
              <a:cxnLst/>
              <a:rect l="l" t="t" r="r" b="b"/>
              <a:pathLst>
                <a:path w="1861" h="1687" extrusionOk="0">
                  <a:moveTo>
                    <a:pt x="872" y="1"/>
                  </a:moveTo>
                  <a:lnTo>
                    <a:pt x="524" y="59"/>
                  </a:lnTo>
                  <a:lnTo>
                    <a:pt x="291" y="233"/>
                  </a:lnTo>
                  <a:lnTo>
                    <a:pt x="59" y="524"/>
                  </a:lnTo>
                  <a:lnTo>
                    <a:pt x="59" y="640"/>
                  </a:lnTo>
                  <a:lnTo>
                    <a:pt x="1" y="814"/>
                  </a:lnTo>
                  <a:lnTo>
                    <a:pt x="117" y="1163"/>
                  </a:lnTo>
                  <a:lnTo>
                    <a:pt x="291" y="1454"/>
                  </a:lnTo>
                  <a:lnTo>
                    <a:pt x="524" y="1628"/>
                  </a:lnTo>
                  <a:lnTo>
                    <a:pt x="698" y="1686"/>
                  </a:lnTo>
                  <a:lnTo>
                    <a:pt x="1047" y="1686"/>
                  </a:lnTo>
                  <a:lnTo>
                    <a:pt x="1337" y="1628"/>
                  </a:lnTo>
                  <a:lnTo>
                    <a:pt x="1628" y="1454"/>
                  </a:lnTo>
                  <a:lnTo>
                    <a:pt x="1802" y="1163"/>
                  </a:lnTo>
                  <a:lnTo>
                    <a:pt x="1860" y="989"/>
                  </a:lnTo>
                  <a:lnTo>
                    <a:pt x="1860" y="814"/>
                  </a:lnTo>
                  <a:lnTo>
                    <a:pt x="1802" y="524"/>
                  </a:lnTo>
                  <a:lnTo>
                    <a:pt x="1628" y="233"/>
                  </a:lnTo>
                  <a:lnTo>
                    <a:pt x="1337" y="59"/>
                  </a:lnTo>
                  <a:lnTo>
                    <a:pt x="122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46"/>
            <p:cNvSpPr/>
            <p:nvPr/>
          </p:nvSpPr>
          <p:spPr>
            <a:xfrm>
              <a:off x="6577525" y="967400"/>
              <a:ext cx="46525" cy="46525"/>
            </a:xfrm>
            <a:custGeom>
              <a:avLst/>
              <a:gdLst/>
              <a:ahLst/>
              <a:cxnLst/>
              <a:rect l="l" t="t" r="r" b="b"/>
              <a:pathLst>
                <a:path w="1861" h="1861" extrusionOk="0">
                  <a:moveTo>
                    <a:pt x="814" y="1"/>
                  </a:moveTo>
                  <a:lnTo>
                    <a:pt x="524" y="59"/>
                  </a:lnTo>
                  <a:lnTo>
                    <a:pt x="349" y="117"/>
                  </a:lnTo>
                  <a:lnTo>
                    <a:pt x="233" y="233"/>
                  </a:lnTo>
                  <a:lnTo>
                    <a:pt x="117" y="350"/>
                  </a:lnTo>
                  <a:lnTo>
                    <a:pt x="59" y="524"/>
                  </a:lnTo>
                  <a:lnTo>
                    <a:pt x="1" y="815"/>
                  </a:lnTo>
                  <a:lnTo>
                    <a:pt x="59" y="1163"/>
                  </a:lnTo>
                  <a:lnTo>
                    <a:pt x="117" y="1338"/>
                  </a:lnTo>
                  <a:lnTo>
                    <a:pt x="233" y="1454"/>
                  </a:lnTo>
                  <a:lnTo>
                    <a:pt x="407" y="1570"/>
                  </a:lnTo>
                  <a:lnTo>
                    <a:pt x="524" y="1686"/>
                  </a:lnTo>
                  <a:lnTo>
                    <a:pt x="640" y="1802"/>
                  </a:lnTo>
                  <a:lnTo>
                    <a:pt x="988" y="1861"/>
                  </a:lnTo>
                  <a:lnTo>
                    <a:pt x="1337" y="1802"/>
                  </a:lnTo>
                  <a:lnTo>
                    <a:pt x="1453" y="1686"/>
                  </a:lnTo>
                  <a:lnTo>
                    <a:pt x="1570" y="1570"/>
                  </a:lnTo>
                  <a:lnTo>
                    <a:pt x="1686" y="1454"/>
                  </a:lnTo>
                  <a:lnTo>
                    <a:pt x="1802" y="1338"/>
                  </a:lnTo>
                  <a:lnTo>
                    <a:pt x="1860" y="989"/>
                  </a:lnTo>
                  <a:lnTo>
                    <a:pt x="1802" y="640"/>
                  </a:lnTo>
                  <a:lnTo>
                    <a:pt x="1686" y="524"/>
                  </a:lnTo>
                  <a:lnTo>
                    <a:pt x="1570" y="408"/>
                  </a:lnTo>
                  <a:lnTo>
                    <a:pt x="1453" y="233"/>
                  </a:lnTo>
                  <a:lnTo>
                    <a:pt x="1337" y="117"/>
                  </a:lnTo>
                  <a:lnTo>
                    <a:pt x="1163" y="59"/>
                  </a:lnTo>
                  <a:lnTo>
                    <a:pt x="8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46"/>
            <p:cNvSpPr/>
            <p:nvPr/>
          </p:nvSpPr>
          <p:spPr>
            <a:xfrm>
              <a:off x="6472925" y="888950"/>
              <a:ext cx="94450" cy="164200"/>
            </a:xfrm>
            <a:custGeom>
              <a:avLst/>
              <a:gdLst/>
              <a:ahLst/>
              <a:cxnLst/>
              <a:rect l="l" t="t" r="r" b="b"/>
              <a:pathLst>
                <a:path w="3778" h="6568" extrusionOk="0">
                  <a:moveTo>
                    <a:pt x="3487" y="1"/>
                  </a:moveTo>
                  <a:lnTo>
                    <a:pt x="3371" y="59"/>
                  </a:lnTo>
                  <a:lnTo>
                    <a:pt x="3313" y="117"/>
                  </a:lnTo>
                  <a:lnTo>
                    <a:pt x="59" y="6219"/>
                  </a:lnTo>
                  <a:lnTo>
                    <a:pt x="0" y="6277"/>
                  </a:lnTo>
                  <a:lnTo>
                    <a:pt x="59" y="6393"/>
                  </a:lnTo>
                  <a:lnTo>
                    <a:pt x="59" y="6451"/>
                  </a:lnTo>
                  <a:lnTo>
                    <a:pt x="175" y="6509"/>
                  </a:lnTo>
                  <a:lnTo>
                    <a:pt x="233" y="6568"/>
                  </a:lnTo>
                  <a:lnTo>
                    <a:pt x="349" y="6509"/>
                  </a:lnTo>
                  <a:lnTo>
                    <a:pt x="465" y="6393"/>
                  </a:lnTo>
                  <a:lnTo>
                    <a:pt x="3720" y="350"/>
                  </a:lnTo>
                  <a:lnTo>
                    <a:pt x="3778" y="233"/>
                  </a:lnTo>
                  <a:lnTo>
                    <a:pt x="3720" y="175"/>
                  </a:lnTo>
                  <a:lnTo>
                    <a:pt x="3720" y="59"/>
                  </a:lnTo>
                  <a:lnTo>
                    <a:pt x="36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46"/>
            <p:cNvSpPr/>
            <p:nvPr/>
          </p:nvSpPr>
          <p:spPr>
            <a:xfrm>
              <a:off x="6378500" y="774200"/>
              <a:ext cx="106075" cy="52325"/>
            </a:xfrm>
            <a:custGeom>
              <a:avLst/>
              <a:gdLst/>
              <a:ahLst/>
              <a:cxnLst/>
              <a:rect l="l" t="t" r="r" b="b"/>
              <a:pathLst>
                <a:path w="4243" h="2093" extrusionOk="0">
                  <a:moveTo>
                    <a:pt x="175" y="0"/>
                  </a:moveTo>
                  <a:lnTo>
                    <a:pt x="116" y="58"/>
                  </a:lnTo>
                  <a:lnTo>
                    <a:pt x="0" y="116"/>
                  </a:lnTo>
                  <a:lnTo>
                    <a:pt x="0" y="233"/>
                  </a:lnTo>
                  <a:lnTo>
                    <a:pt x="0" y="291"/>
                  </a:lnTo>
                  <a:lnTo>
                    <a:pt x="58" y="349"/>
                  </a:lnTo>
                  <a:lnTo>
                    <a:pt x="116" y="465"/>
                  </a:lnTo>
                  <a:lnTo>
                    <a:pt x="1046" y="930"/>
                  </a:lnTo>
                  <a:lnTo>
                    <a:pt x="1976" y="1395"/>
                  </a:lnTo>
                  <a:lnTo>
                    <a:pt x="2964" y="1743"/>
                  </a:lnTo>
                  <a:lnTo>
                    <a:pt x="3952" y="2034"/>
                  </a:lnTo>
                  <a:lnTo>
                    <a:pt x="4010" y="2092"/>
                  </a:lnTo>
                  <a:lnTo>
                    <a:pt x="4126" y="2034"/>
                  </a:lnTo>
                  <a:lnTo>
                    <a:pt x="4242" y="1918"/>
                  </a:lnTo>
                  <a:lnTo>
                    <a:pt x="4242" y="1802"/>
                  </a:lnTo>
                  <a:lnTo>
                    <a:pt x="4184" y="1743"/>
                  </a:lnTo>
                  <a:lnTo>
                    <a:pt x="4126" y="1627"/>
                  </a:lnTo>
                  <a:lnTo>
                    <a:pt x="4068" y="1627"/>
                  </a:lnTo>
                  <a:lnTo>
                    <a:pt x="3080" y="1337"/>
                  </a:lnTo>
                  <a:lnTo>
                    <a:pt x="2150" y="930"/>
                  </a:lnTo>
                  <a:lnTo>
                    <a:pt x="1221" y="523"/>
                  </a:lnTo>
                  <a:lnTo>
                    <a:pt x="349" y="58"/>
                  </a:lnTo>
                  <a:lnTo>
                    <a:pt x="2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80" name="Google Shape;1680;p46"/>
          <p:cNvSpPr/>
          <p:nvPr/>
        </p:nvSpPr>
        <p:spPr>
          <a:xfrm>
            <a:off x="5773625" y="4135175"/>
            <a:ext cx="3015845" cy="170040"/>
          </a:xfrm>
          <a:custGeom>
            <a:avLst/>
            <a:gdLst/>
            <a:ahLst/>
            <a:cxnLst/>
            <a:rect l="l" t="t" r="r" b="b"/>
            <a:pathLst>
              <a:path w="106061" h="16175" extrusionOk="0">
                <a:moveTo>
                  <a:pt x="53030" y="0"/>
                </a:moveTo>
                <a:lnTo>
                  <a:pt x="47558" y="81"/>
                </a:lnTo>
                <a:lnTo>
                  <a:pt x="42328" y="161"/>
                </a:lnTo>
                <a:lnTo>
                  <a:pt x="37258" y="402"/>
                </a:lnTo>
                <a:lnTo>
                  <a:pt x="32350" y="644"/>
                </a:lnTo>
                <a:lnTo>
                  <a:pt x="27682" y="966"/>
                </a:lnTo>
                <a:lnTo>
                  <a:pt x="23337" y="1368"/>
                </a:lnTo>
                <a:lnTo>
                  <a:pt x="19233" y="1851"/>
                </a:lnTo>
                <a:lnTo>
                  <a:pt x="15531" y="2414"/>
                </a:lnTo>
                <a:lnTo>
                  <a:pt x="12071" y="2977"/>
                </a:lnTo>
                <a:lnTo>
                  <a:pt x="9013" y="3621"/>
                </a:lnTo>
                <a:lnTo>
                  <a:pt x="6358" y="4265"/>
                </a:lnTo>
                <a:lnTo>
                  <a:pt x="4104" y="4989"/>
                </a:lnTo>
                <a:lnTo>
                  <a:pt x="3219" y="5311"/>
                </a:lnTo>
                <a:lnTo>
                  <a:pt x="2334" y="5713"/>
                </a:lnTo>
                <a:lnTo>
                  <a:pt x="1610" y="6116"/>
                </a:lnTo>
                <a:lnTo>
                  <a:pt x="1047" y="6438"/>
                </a:lnTo>
                <a:lnTo>
                  <a:pt x="564" y="6840"/>
                </a:lnTo>
                <a:lnTo>
                  <a:pt x="242" y="7242"/>
                </a:lnTo>
                <a:lnTo>
                  <a:pt x="0" y="7645"/>
                </a:lnTo>
                <a:lnTo>
                  <a:pt x="0" y="8128"/>
                </a:lnTo>
                <a:lnTo>
                  <a:pt x="0" y="8530"/>
                </a:lnTo>
                <a:lnTo>
                  <a:pt x="242" y="8932"/>
                </a:lnTo>
                <a:lnTo>
                  <a:pt x="564" y="9335"/>
                </a:lnTo>
                <a:lnTo>
                  <a:pt x="1047" y="9737"/>
                </a:lnTo>
                <a:lnTo>
                  <a:pt x="1610" y="10139"/>
                </a:lnTo>
                <a:lnTo>
                  <a:pt x="2334" y="10461"/>
                </a:lnTo>
                <a:lnTo>
                  <a:pt x="3219" y="10863"/>
                </a:lnTo>
                <a:lnTo>
                  <a:pt x="4104" y="11266"/>
                </a:lnTo>
                <a:lnTo>
                  <a:pt x="6358" y="11910"/>
                </a:lnTo>
                <a:lnTo>
                  <a:pt x="9013" y="12634"/>
                </a:lnTo>
                <a:lnTo>
                  <a:pt x="12071" y="13197"/>
                </a:lnTo>
                <a:lnTo>
                  <a:pt x="15531" y="13760"/>
                </a:lnTo>
                <a:lnTo>
                  <a:pt x="19233" y="14324"/>
                </a:lnTo>
                <a:lnTo>
                  <a:pt x="23337" y="14807"/>
                </a:lnTo>
                <a:lnTo>
                  <a:pt x="27682" y="15209"/>
                </a:lnTo>
                <a:lnTo>
                  <a:pt x="32350" y="15531"/>
                </a:lnTo>
                <a:lnTo>
                  <a:pt x="37258" y="15772"/>
                </a:lnTo>
                <a:lnTo>
                  <a:pt x="42328" y="16014"/>
                </a:lnTo>
                <a:lnTo>
                  <a:pt x="47558" y="16094"/>
                </a:lnTo>
                <a:lnTo>
                  <a:pt x="53030" y="16175"/>
                </a:lnTo>
                <a:lnTo>
                  <a:pt x="58422" y="16094"/>
                </a:lnTo>
                <a:lnTo>
                  <a:pt x="63652" y="16014"/>
                </a:lnTo>
                <a:lnTo>
                  <a:pt x="68722" y="15772"/>
                </a:lnTo>
                <a:lnTo>
                  <a:pt x="73631" y="15531"/>
                </a:lnTo>
                <a:lnTo>
                  <a:pt x="78298" y="15209"/>
                </a:lnTo>
                <a:lnTo>
                  <a:pt x="82643" y="14807"/>
                </a:lnTo>
                <a:lnTo>
                  <a:pt x="86747" y="14324"/>
                </a:lnTo>
                <a:lnTo>
                  <a:pt x="90449" y="13760"/>
                </a:lnTo>
                <a:lnTo>
                  <a:pt x="93909" y="13197"/>
                </a:lnTo>
                <a:lnTo>
                  <a:pt x="96967" y="12634"/>
                </a:lnTo>
                <a:lnTo>
                  <a:pt x="99623" y="11910"/>
                </a:lnTo>
                <a:lnTo>
                  <a:pt x="101876" y="11266"/>
                </a:lnTo>
                <a:lnTo>
                  <a:pt x="102841" y="10863"/>
                </a:lnTo>
                <a:lnTo>
                  <a:pt x="103646" y="10461"/>
                </a:lnTo>
                <a:lnTo>
                  <a:pt x="104370" y="10139"/>
                </a:lnTo>
                <a:lnTo>
                  <a:pt x="104934" y="9737"/>
                </a:lnTo>
                <a:lnTo>
                  <a:pt x="105417" y="9335"/>
                </a:lnTo>
                <a:lnTo>
                  <a:pt x="105738" y="8932"/>
                </a:lnTo>
                <a:lnTo>
                  <a:pt x="105980" y="8530"/>
                </a:lnTo>
                <a:lnTo>
                  <a:pt x="106060" y="8128"/>
                </a:lnTo>
                <a:lnTo>
                  <a:pt x="105980" y="7645"/>
                </a:lnTo>
                <a:lnTo>
                  <a:pt x="105738" y="7242"/>
                </a:lnTo>
                <a:lnTo>
                  <a:pt x="105417" y="6840"/>
                </a:lnTo>
                <a:lnTo>
                  <a:pt x="104934" y="6438"/>
                </a:lnTo>
                <a:lnTo>
                  <a:pt x="104370" y="6116"/>
                </a:lnTo>
                <a:lnTo>
                  <a:pt x="103646" y="5713"/>
                </a:lnTo>
                <a:lnTo>
                  <a:pt x="102841" y="5311"/>
                </a:lnTo>
                <a:lnTo>
                  <a:pt x="101876" y="4989"/>
                </a:lnTo>
                <a:lnTo>
                  <a:pt x="99623" y="4265"/>
                </a:lnTo>
                <a:lnTo>
                  <a:pt x="96967" y="3621"/>
                </a:lnTo>
                <a:lnTo>
                  <a:pt x="93909" y="2977"/>
                </a:lnTo>
                <a:lnTo>
                  <a:pt x="90449" y="2414"/>
                </a:lnTo>
                <a:lnTo>
                  <a:pt x="86747" y="1851"/>
                </a:lnTo>
                <a:lnTo>
                  <a:pt x="82643" y="1368"/>
                </a:lnTo>
                <a:lnTo>
                  <a:pt x="78298" y="966"/>
                </a:lnTo>
                <a:lnTo>
                  <a:pt x="73631" y="644"/>
                </a:lnTo>
                <a:lnTo>
                  <a:pt x="68722" y="402"/>
                </a:lnTo>
                <a:lnTo>
                  <a:pt x="63652" y="161"/>
                </a:lnTo>
                <a:lnTo>
                  <a:pt x="58422" y="81"/>
                </a:lnTo>
                <a:lnTo>
                  <a:pt x="53030" y="0"/>
                </a:lnTo>
                <a:close/>
              </a:path>
            </a:pathLst>
          </a:custGeom>
          <a:solidFill>
            <a:srgbClr val="869D39">
              <a:alpha val="184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46"/>
          <p:cNvSpPr txBox="1">
            <a:spLocks noGrp="1"/>
          </p:cNvSpPr>
          <p:nvPr>
            <p:ph type="body" idx="1"/>
          </p:nvPr>
        </p:nvSpPr>
        <p:spPr>
          <a:xfrm>
            <a:off x="1076601" y="1991223"/>
            <a:ext cx="5195029" cy="935517"/>
          </a:xfrm>
          <a:prstGeom prst="rect">
            <a:avLst/>
          </a:prstGeom>
        </p:spPr>
        <p:txBody>
          <a:bodyPr spcFirstLastPara="1" wrap="square" lIns="91425" tIns="91425" rIns="91425" bIns="91425" anchor="t" anchorCtr="0">
            <a:noAutofit/>
          </a:bodyPr>
          <a:lstStyle/>
          <a:p>
            <a:pPr marL="0" indent="0">
              <a:buSzPts val="1100"/>
              <a:buNone/>
            </a:pPr>
            <a:r>
              <a:rPr lang="en" sz="1400">
                <a:latin typeface="Arial"/>
              </a:rPr>
              <a:t>Context: Snowball gives a speech about the benefits of electricity and his plan to build a windmill was previously opposed by Napolean.</a:t>
            </a:r>
          </a:p>
          <a:p>
            <a:pPr marL="0" indent="0">
              <a:buSzPts val="1100"/>
              <a:buNone/>
            </a:pPr>
            <a:endParaRPr lang="en" sz="1400">
              <a:latin typeface="Arial"/>
            </a:endParaRPr>
          </a:p>
        </p:txBody>
      </p:sp>
      <p:sp>
        <p:nvSpPr>
          <p:cNvPr id="1682" name="Google Shape;1682;p46"/>
          <p:cNvSpPr txBox="1">
            <a:spLocks noGrp="1"/>
          </p:cNvSpPr>
          <p:nvPr>
            <p:ph type="title"/>
          </p:nvPr>
        </p:nvSpPr>
        <p:spPr>
          <a:xfrm>
            <a:off x="311700" y="413275"/>
            <a:ext cx="8520600" cy="572700"/>
          </a:xfrm>
          <a:prstGeom prst="rect">
            <a:avLst/>
          </a:prstGeom>
        </p:spPr>
        <p:txBody>
          <a:bodyPr spcFirstLastPara="1" wrap="square" lIns="91425" tIns="91425" rIns="91425" bIns="91425" anchor="b" anchorCtr="0">
            <a:noAutofit/>
          </a:bodyPr>
          <a:lstStyle/>
          <a:p>
            <a:r>
              <a:rPr lang="en"/>
              <a:t>Propaganda in Chapter 5</a:t>
            </a:r>
          </a:p>
        </p:txBody>
      </p:sp>
      <p:grpSp>
        <p:nvGrpSpPr>
          <p:cNvPr id="1683" name="Google Shape;1683;p46"/>
          <p:cNvGrpSpPr/>
          <p:nvPr/>
        </p:nvGrpSpPr>
        <p:grpSpPr>
          <a:xfrm flipH="1">
            <a:off x="6366998" y="1959356"/>
            <a:ext cx="1848626" cy="2341819"/>
            <a:chOff x="4651925" y="992975"/>
            <a:chExt cx="1189975" cy="1507350"/>
          </a:xfrm>
        </p:grpSpPr>
        <p:sp>
          <p:nvSpPr>
            <p:cNvPr id="1684" name="Google Shape;1684;p46"/>
            <p:cNvSpPr/>
            <p:nvPr/>
          </p:nvSpPr>
          <p:spPr>
            <a:xfrm>
              <a:off x="5195875" y="2427825"/>
              <a:ext cx="77575" cy="9225"/>
            </a:xfrm>
            <a:custGeom>
              <a:avLst/>
              <a:gdLst/>
              <a:ahLst/>
              <a:cxnLst/>
              <a:rect l="l" t="t" r="r" b="b"/>
              <a:pathLst>
                <a:path w="3103" h="369" extrusionOk="0">
                  <a:moveTo>
                    <a:pt x="939" y="1"/>
                  </a:moveTo>
                  <a:lnTo>
                    <a:pt x="450" y="42"/>
                  </a:lnTo>
                  <a:lnTo>
                    <a:pt x="123" y="123"/>
                  </a:lnTo>
                  <a:lnTo>
                    <a:pt x="41" y="164"/>
                  </a:lnTo>
                  <a:lnTo>
                    <a:pt x="1" y="164"/>
                  </a:lnTo>
                  <a:lnTo>
                    <a:pt x="41" y="205"/>
                  </a:lnTo>
                  <a:lnTo>
                    <a:pt x="123" y="246"/>
                  </a:lnTo>
                  <a:lnTo>
                    <a:pt x="450" y="327"/>
                  </a:lnTo>
                  <a:lnTo>
                    <a:pt x="939" y="368"/>
                  </a:lnTo>
                  <a:lnTo>
                    <a:pt x="2164" y="368"/>
                  </a:lnTo>
                  <a:lnTo>
                    <a:pt x="2654" y="327"/>
                  </a:lnTo>
                  <a:lnTo>
                    <a:pt x="2980" y="246"/>
                  </a:lnTo>
                  <a:lnTo>
                    <a:pt x="3062" y="205"/>
                  </a:lnTo>
                  <a:lnTo>
                    <a:pt x="3103" y="164"/>
                  </a:lnTo>
                  <a:lnTo>
                    <a:pt x="3062" y="164"/>
                  </a:lnTo>
                  <a:lnTo>
                    <a:pt x="2980" y="123"/>
                  </a:lnTo>
                  <a:lnTo>
                    <a:pt x="2654" y="42"/>
                  </a:lnTo>
                  <a:lnTo>
                    <a:pt x="2164"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46"/>
            <p:cNvSpPr/>
            <p:nvPr/>
          </p:nvSpPr>
          <p:spPr>
            <a:xfrm>
              <a:off x="5629600" y="2368650"/>
              <a:ext cx="77600" cy="9200"/>
            </a:xfrm>
            <a:custGeom>
              <a:avLst/>
              <a:gdLst/>
              <a:ahLst/>
              <a:cxnLst/>
              <a:rect l="l" t="t" r="r" b="b"/>
              <a:pathLst>
                <a:path w="3104" h="368" extrusionOk="0">
                  <a:moveTo>
                    <a:pt x="940" y="0"/>
                  </a:moveTo>
                  <a:lnTo>
                    <a:pt x="450" y="41"/>
                  </a:lnTo>
                  <a:lnTo>
                    <a:pt x="123" y="82"/>
                  </a:lnTo>
                  <a:lnTo>
                    <a:pt x="1" y="123"/>
                  </a:lnTo>
                  <a:lnTo>
                    <a:pt x="1" y="163"/>
                  </a:lnTo>
                  <a:lnTo>
                    <a:pt x="1" y="204"/>
                  </a:lnTo>
                  <a:lnTo>
                    <a:pt x="123" y="245"/>
                  </a:lnTo>
                  <a:lnTo>
                    <a:pt x="450" y="286"/>
                  </a:lnTo>
                  <a:lnTo>
                    <a:pt x="940" y="327"/>
                  </a:lnTo>
                  <a:lnTo>
                    <a:pt x="1552" y="367"/>
                  </a:lnTo>
                  <a:lnTo>
                    <a:pt x="2123" y="327"/>
                  </a:lnTo>
                  <a:lnTo>
                    <a:pt x="2613" y="286"/>
                  </a:lnTo>
                  <a:lnTo>
                    <a:pt x="2981" y="245"/>
                  </a:lnTo>
                  <a:lnTo>
                    <a:pt x="3062" y="204"/>
                  </a:lnTo>
                  <a:lnTo>
                    <a:pt x="3103" y="163"/>
                  </a:lnTo>
                  <a:lnTo>
                    <a:pt x="3062" y="123"/>
                  </a:lnTo>
                  <a:lnTo>
                    <a:pt x="2981" y="82"/>
                  </a:lnTo>
                  <a:lnTo>
                    <a:pt x="2613" y="41"/>
                  </a:lnTo>
                  <a:lnTo>
                    <a:pt x="2123"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46"/>
            <p:cNvSpPr/>
            <p:nvPr/>
          </p:nvSpPr>
          <p:spPr>
            <a:xfrm>
              <a:off x="4766225" y="2372725"/>
              <a:ext cx="77600" cy="9200"/>
            </a:xfrm>
            <a:custGeom>
              <a:avLst/>
              <a:gdLst/>
              <a:ahLst/>
              <a:cxnLst/>
              <a:rect l="l" t="t" r="r" b="b"/>
              <a:pathLst>
                <a:path w="3104" h="368" extrusionOk="0">
                  <a:moveTo>
                    <a:pt x="1552" y="0"/>
                  </a:moveTo>
                  <a:lnTo>
                    <a:pt x="940" y="41"/>
                  </a:lnTo>
                  <a:lnTo>
                    <a:pt x="450" y="82"/>
                  </a:lnTo>
                  <a:lnTo>
                    <a:pt x="123" y="123"/>
                  </a:lnTo>
                  <a:lnTo>
                    <a:pt x="1" y="164"/>
                  </a:lnTo>
                  <a:lnTo>
                    <a:pt x="1" y="204"/>
                  </a:lnTo>
                  <a:lnTo>
                    <a:pt x="1" y="245"/>
                  </a:lnTo>
                  <a:lnTo>
                    <a:pt x="123" y="245"/>
                  </a:lnTo>
                  <a:lnTo>
                    <a:pt x="450" y="327"/>
                  </a:lnTo>
                  <a:lnTo>
                    <a:pt x="940" y="368"/>
                  </a:lnTo>
                  <a:lnTo>
                    <a:pt x="2123" y="368"/>
                  </a:lnTo>
                  <a:lnTo>
                    <a:pt x="2654" y="327"/>
                  </a:lnTo>
                  <a:lnTo>
                    <a:pt x="2981" y="245"/>
                  </a:lnTo>
                  <a:lnTo>
                    <a:pt x="3062" y="245"/>
                  </a:lnTo>
                  <a:lnTo>
                    <a:pt x="3103" y="204"/>
                  </a:lnTo>
                  <a:lnTo>
                    <a:pt x="3062" y="164"/>
                  </a:lnTo>
                  <a:lnTo>
                    <a:pt x="2981" y="123"/>
                  </a:lnTo>
                  <a:lnTo>
                    <a:pt x="2654" y="82"/>
                  </a:lnTo>
                  <a:lnTo>
                    <a:pt x="2123" y="41"/>
                  </a:lnTo>
                  <a:lnTo>
                    <a:pt x="1552"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46"/>
            <p:cNvSpPr/>
            <p:nvPr/>
          </p:nvSpPr>
          <p:spPr>
            <a:xfrm>
              <a:off x="5245875" y="2249250"/>
              <a:ext cx="230675" cy="220450"/>
            </a:xfrm>
            <a:custGeom>
              <a:avLst/>
              <a:gdLst/>
              <a:ahLst/>
              <a:cxnLst/>
              <a:rect l="l" t="t" r="r" b="b"/>
              <a:pathLst>
                <a:path w="9227" h="8818" extrusionOk="0">
                  <a:moveTo>
                    <a:pt x="5389" y="0"/>
                  </a:moveTo>
                  <a:lnTo>
                    <a:pt x="5144" y="41"/>
                  </a:lnTo>
                  <a:lnTo>
                    <a:pt x="4654" y="204"/>
                  </a:lnTo>
                  <a:lnTo>
                    <a:pt x="4205" y="449"/>
                  </a:lnTo>
                  <a:lnTo>
                    <a:pt x="3756" y="694"/>
                  </a:lnTo>
                  <a:lnTo>
                    <a:pt x="3389" y="1021"/>
                  </a:lnTo>
                  <a:lnTo>
                    <a:pt x="2777" y="1510"/>
                  </a:lnTo>
                  <a:lnTo>
                    <a:pt x="2246" y="2082"/>
                  </a:lnTo>
                  <a:lnTo>
                    <a:pt x="1715" y="2653"/>
                  </a:lnTo>
                  <a:lnTo>
                    <a:pt x="1266" y="3307"/>
                  </a:lnTo>
                  <a:lnTo>
                    <a:pt x="1021" y="3674"/>
                  </a:lnTo>
                  <a:lnTo>
                    <a:pt x="776" y="4123"/>
                  </a:lnTo>
                  <a:lnTo>
                    <a:pt x="531" y="4613"/>
                  </a:lnTo>
                  <a:lnTo>
                    <a:pt x="327" y="5184"/>
                  </a:lnTo>
                  <a:lnTo>
                    <a:pt x="164" y="5756"/>
                  </a:lnTo>
                  <a:lnTo>
                    <a:pt x="42" y="6327"/>
                  </a:lnTo>
                  <a:lnTo>
                    <a:pt x="1" y="6858"/>
                  </a:lnTo>
                  <a:lnTo>
                    <a:pt x="42" y="7103"/>
                  </a:lnTo>
                  <a:lnTo>
                    <a:pt x="82" y="7348"/>
                  </a:lnTo>
                  <a:lnTo>
                    <a:pt x="246" y="7715"/>
                  </a:lnTo>
                  <a:lnTo>
                    <a:pt x="327" y="7838"/>
                  </a:lnTo>
                  <a:lnTo>
                    <a:pt x="450" y="8001"/>
                  </a:lnTo>
                  <a:lnTo>
                    <a:pt x="613" y="8123"/>
                  </a:lnTo>
                  <a:lnTo>
                    <a:pt x="776" y="8205"/>
                  </a:lnTo>
                  <a:lnTo>
                    <a:pt x="980" y="8287"/>
                  </a:lnTo>
                  <a:lnTo>
                    <a:pt x="1185" y="8368"/>
                  </a:lnTo>
                  <a:lnTo>
                    <a:pt x="1838" y="8491"/>
                  </a:lnTo>
                  <a:lnTo>
                    <a:pt x="2491" y="8613"/>
                  </a:lnTo>
                  <a:lnTo>
                    <a:pt x="3185" y="8695"/>
                  </a:lnTo>
                  <a:lnTo>
                    <a:pt x="3838" y="8736"/>
                  </a:lnTo>
                  <a:lnTo>
                    <a:pt x="5226" y="8817"/>
                  </a:lnTo>
                  <a:lnTo>
                    <a:pt x="9104" y="8817"/>
                  </a:lnTo>
                  <a:lnTo>
                    <a:pt x="9186" y="8736"/>
                  </a:lnTo>
                  <a:lnTo>
                    <a:pt x="9226" y="8654"/>
                  </a:lnTo>
                  <a:lnTo>
                    <a:pt x="9226" y="8491"/>
                  </a:lnTo>
                  <a:lnTo>
                    <a:pt x="9104" y="7756"/>
                  </a:lnTo>
                  <a:lnTo>
                    <a:pt x="9022" y="7389"/>
                  </a:lnTo>
                  <a:lnTo>
                    <a:pt x="8900" y="7021"/>
                  </a:lnTo>
                  <a:lnTo>
                    <a:pt x="8737" y="6654"/>
                  </a:lnTo>
                  <a:lnTo>
                    <a:pt x="8573" y="6327"/>
                  </a:lnTo>
                  <a:lnTo>
                    <a:pt x="8328" y="6042"/>
                  </a:lnTo>
                  <a:lnTo>
                    <a:pt x="8043" y="5837"/>
                  </a:lnTo>
                  <a:lnTo>
                    <a:pt x="7716" y="5593"/>
                  </a:lnTo>
                  <a:lnTo>
                    <a:pt x="7553" y="5429"/>
                  </a:lnTo>
                  <a:lnTo>
                    <a:pt x="7471" y="5266"/>
                  </a:lnTo>
                  <a:lnTo>
                    <a:pt x="7430" y="5103"/>
                  </a:lnTo>
                  <a:lnTo>
                    <a:pt x="7471" y="4899"/>
                  </a:lnTo>
                  <a:lnTo>
                    <a:pt x="7471" y="4613"/>
                  </a:lnTo>
                  <a:lnTo>
                    <a:pt x="7594" y="3225"/>
                  </a:lnTo>
                  <a:lnTo>
                    <a:pt x="7634" y="2490"/>
                  </a:lnTo>
                  <a:lnTo>
                    <a:pt x="7634" y="2123"/>
                  </a:lnTo>
                  <a:lnTo>
                    <a:pt x="7594" y="1755"/>
                  </a:lnTo>
                  <a:lnTo>
                    <a:pt x="7512" y="1429"/>
                  </a:lnTo>
                  <a:lnTo>
                    <a:pt x="7430" y="1061"/>
                  </a:lnTo>
                  <a:lnTo>
                    <a:pt x="7267" y="776"/>
                  </a:lnTo>
                  <a:lnTo>
                    <a:pt x="7022" y="490"/>
                  </a:lnTo>
                  <a:lnTo>
                    <a:pt x="6818" y="327"/>
                  </a:lnTo>
                  <a:lnTo>
                    <a:pt x="6614" y="204"/>
                  </a:lnTo>
                  <a:lnTo>
                    <a:pt x="6410" y="122"/>
                  </a:lnTo>
                  <a:lnTo>
                    <a:pt x="6165" y="41"/>
                  </a:lnTo>
                  <a:lnTo>
                    <a:pt x="5879" y="0"/>
                  </a:lnTo>
                  <a:close/>
                </a:path>
              </a:pathLst>
            </a:custGeom>
            <a:solidFill>
              <a:srgbClr val="F7AC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46"/>
            <p:cNvSpPr/>
            <p:nvPr/>
          </p:nvSpPr>
          <p:spPr>
            <a:xfrm>
              <a:off x="5247925" y="2364550"/>
              <a:ext cx="228625" cy="105150"/>
            </a:xfrm>
            <a:custGeom>
              <a:avLst/>
              <a:gdLst/>
              <a:ahLst/>
              <a:cxnLst/>
              <a:rect l="l" t="t" r="r" b="b"/>
              <a:pathLst>
                <a:path w="9145" h="4206" extrusionOk="0">
                  <a:moveTo>
                    <a:pt x="7389" y="1"/>
                  </a:moveTo>
                  <a:lnTo>
                    <a:pt x="6940" y="287"/>
                  </a:lnTo>
                  <a:lnTo>
                    <a:pt x="6409" y="613"/>
                  </a:lnTo>
                  <a:lnTo>
                    <a:pt x="6164" y="776"/>
                  </a:lnTo>
                  <a:lnTo>
                    <a:pt x="5879" y="858"/>
                  </a:lnTo>
                  <a:lnTo>
                    <a:pt x="5552" y="899"/>
                  </a:lnTo>
                  <a:lnTo>
                    <a:pt x="5266" y="899"/>
                  </a:lnTo>
                  <a:lnTo>
                    <a:pt x="4613" y="817"/>
                  </a:lnTo>
                  <a:lnTo>
                    <a:pt x="4042" y="817"/>
                  </a:lnTo>
                  <a:lnTo>
                    <a:pt x="3470" y="899"/>
                  </a:lnTo>
                  <a:lnTo>
                    <a:pt x="2899" y="1103"/>
                  </a:lnTo>
                  <a:lnTo>
                    <a:pt x="2613" y="1225"/>
                  </a:lnTo>
                  <a:lnTo>
                    <a:pt x="2368" y="1389"/>
                  </a:lnTo>
                  <a:lnTo>
                    <a:pt x="1592" y="1185"/>
                  </a:lnTo>
                  <a:lnTo>
                    <a:pt x="1143" y="1470"/>
                  </a:lnTo>
                  <a:lnTo>
                    <a:pt x="694" y="1838"/>
                  </a:lnTo>
                  <a:lnTo>
                    <a:pt x="327" y="2246"/>
                  </a:lnTo>
                  <a:lnTo>
                    <a:pt x="164" y="2491"/>
                  </a:lnTo>
                  <a:lnTo>
                    <a:pt x="0" y="2736"/>
                  </a:lnTo>
                  <a:lnTo>
                    <a:pt x="164" y="3103"/>
                  </a:lnTo>
                  <a:lnTo>
                    <a:pt x="245" y="3226"/>
                  </a:lnTo>
                  <a:lnTo>
                    <a:pt x="368" y="3389"/>
                  </a:lnTo>
                  <a:lnTo>
                    <a:pt x="531" y="3511"/>
                  </a:lnTo>
                  <a:lnTo>
                    <a:pt x="694" y="3593"/>
                  </a:lnTo>
                  <a:lnTo>
                    <a:pt x="898" y="3675"/>
                  </a:lnTo>
                  <a:lnTo>
                    <a:pt x="1103" y="3756"/>
                  </a:lnTo>
                  <a:lnTo>
                    <a:pt x="1756" y="3879"/>
                  </a:lnTo>
                  <a:lnTo>
                    <a:pt x="2409" y="4001"/>
                  </a:lnTo>
                  <a:lnTo>
                    <a:pt x="3103" y="4083"/>
                  </a:lnTo>
                  <a:lnTo>
                    <a:pt x="3756" y="4124"/>
                  </a:lnTo>
                  <a:lnTo>
                    <a:pt x="5144" y="4205"/>
                  </a:lnTo>
                  <a:lnTo>
                    <a:pt x="9022" y="4205"/>
                  </a:lnTo>
                  <a:lnTo>
                    <a:pt x="9104" y="4124"/>
                  </a:lnTo>
                  <a:lnTo>
                    <a:pt x="9144" y="4042"/>
                  </a:lnTo>
                  <a:lnTo>
                    <a:pt x="9144" y="3879"/>
                  </a:lnTo>
                  <a:lnTo>
                    <a:pt x="9022" y="3144"/>
                  </a:lnTo>
                  <a:lnTo>
                    <a:pt x="8940" y="2777"/>
                  </a:lnTo>
                  <a:lnTo>
                    <a:pt x="8818" y="2409"/>
                  </a:lnTo>
                  <a:lnTo>
                    <a:pt x="8655" y="2042"/>
                  </a:lnTo>
                  <a:lnTo>
                    <a:pt x="8491" y="1715"/>
                  </a:lnTo>
                  <a:lnTo>
                    <a:pt x="8246" y="1430"/>
                  </a:lnTo>
                  <a:lnTo>
                    <a:pt x="7961" y="1225"/>
                  </a:lnTo>
                  <a:lnTo>
                    <a:pt x="7634" y="981"/>
                  </a:lnTo>
                  <a:lnTo>
                    <a:pt x="7471" y="817"/>
                  </a:lnTo>
                  <a:lnTo>
                    <a:pt x="7389" y="654"/>
                  </a:lnTo>
                  <a:lnTo>
                    <a:pt x="7348" y="491"/>
                  </a:lnTo>
                  <a:lnTo>
                    <a:pt x="7389" y="287"/>
                  </a:lnTo>
                  <a:lnTo>
                    <a:pt x="738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46"/>
            <p:cNvSpPr/>
            <p:nvPr/>
          </p:nvSpPr>
          <p:spPr>
            <a:xfrm>
              <a:off x="5399975" y="2430900"/>
              <a:ext cx="14325" cy="38800"/>
            </a:xfrm>
            <a:custGeom>
              <a:avLst/>
              <a:gdLst/>
              <a:ahLst/>
              <a:cxnLst/>
              <a:rect l="l" t="t" r="r" b="b"/>
              <a:pathLst>
                <a:path w="573" h="1552" extrusionOk="0">
                  <a:moveTo>
                    <a:pt x="1" y="0"/>
                  </a:moveTo>
                  <a:lnTo>
                    <a:pt x="1" y="41"/>
                  </a:lnTo>
                  <a:lnTo>
                    <a:pt x="1" y="82"/>
                  </a:lnTo>
                  <a:lnTo>
                    <a:pt x="246" y="817"/>
                  </a:lnTo>
                  <a:lnTo>
                    <a:pt x="450" y="1551"/>
                  </a:lnTo>
                  <a:lnTo>
                    <a:pt x="572" y="1551"/>
                  </a:lnTo>
                  <a:lnTo>
                    <a:pt x="368" y="776"/>
                  </a:lnTo>
                  <a:lnTo>
                    <a:pt x="82" y="41"/>
                  </a:lnTo>
                  <a:lnTo>
                    <a:pt x="42"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46"/>
            <p:cNvSpPr/>
            <p:nvPr/>
          </p:nvSpPr>
          <p:spPr>
            <a:xfrm>
              <a:off x="5437750" y="2427825"/>
              <a:ext cx="18375" cy="41875"/>
            </a:xfrm>
            <a:custGeom>
              <a:avLst/>
              <a:gdLst/>
              <a:ahLst/>
              <a:cxnLst/>
              <a:rect l="l" t="t" r="r" b="b"/>
              <a:pathLst>
                <a:path w="735" h="1675" extrusionOk="0">
                  <a:moveTo>
                    <a:pt x="0" y="1"/>
                  </a:moveTo>
                  <a:lnTo>
                    <a:pt x="0" y="42"/>
                  </a:lnTo>
                  <a:lnTo>
                    <a:pt x="0" y="82"/>
                  </a:lnTo>
                  <a:lnTo>
                    <a:pt x="368" y="858"/>
                  </a:lnTo>
                  <a:lnTo>
                    <a:pt x="613" y="1674"/>
                  </a:lnTo>
                  <a:lnTo>
                    <a:pt x="735" y="1674"/>
                  </a:lnTo>
                  <a:lnTo>
                    <a:pt x="613" y="1266"/>
                  </a:lnTo>
                  <a:lnTo>
                    <a:pt x="449" y="817"/>
                  </a:lnTo>
                  <a:lnTo>
                    <a:pt x="82" y="42"/>
                  </a:lnTo>
                  <a:lnTo>
                    <a:pt x="41"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46"/>
            <p:cNvSpPr/>
            <p:nvPr/>
          </p:nvSpPr>
          <p:spPr>
            <a:xfrm>
              <a:off x="4651925" y="992975"/>
              <a:ext cx="1189975" cy="1506325"/>
            </a:xfrm>
            <a:custGeom>
              <a:avLst/>
              <a:gdLst/>
              <a:ahLst/>
              <a:cxnLst/>
              <a:rect l="l" t="t" r="r" b="b"/>
              <a:pathLst>
                <a:path w="47599" h="60253" extrusionOk="0">
                  <a:moveTo>
                    <a:pt x="9839" y="0"/>
                  </a:moveTo>
                  <a:lnTo>
                    <a:pt x="9635" y="41"/>
                  </a:lnTo>
                  <a:lnTo>
                    <a:pt x="9430" y="122"/>
                  </a:lnTo>
                  <a:lnTo>
                    <a:pt x="9267" y="204"/>
                  </a:lnTo>
                  <a:lnTo>
                    <a:pt x="9104" y="367"/>
                  </a:lnTo>
                  <a:lnTo>
                    <a:pt x="8981" y="531"/>
                  </a:lnTo>
                  <a:lnTo>
                    <a:pt x="8900" y="735"/>
                  </a:lnTo>
                  <a:lnTo>
                    <a:pt x="8655" y="1633"/>
                  </a:lnTo>
                  <a:lnTo>
                    <a:pt x="8532" y="2164"/>
                  </a:lnTo>
                  <a:lnTo>
                    <a:pt x="8410" y="2776"/>
                  </a:lnTo>
                  <a:lnTo>
                    <a:pt x="8369" y="3102"/>
                  </a:lnTo>
                  <a:lnTo>
                    <a:pt x="8328" y="3266"/>
                  </a:lnTo>
                  <a:lnTo>
                    <a:pt x="8287" y="3511"/>
                  </a:lnTo>
                  <a:lnTo>
                    <a:pt x="8206" y="4245"/>
                  </a:lnTo>
                  <a:lnTo>
                    <a:pt x="8206" y="4490"/>
                  </a:lnTo>
                  <a:lnTo>
                    <a:pt x="8165" y="5184"/>
                  </a:lnTo>
                  <a:lnTo>
                    <a:pt x="8165" y="5878"/>
                  </a:lnTo>
                  <a:lnTo>
                    <a:pt x="8165" y="6613"/>
                  </a:lnTo>
                  <a:lnTo>
                    <a:pt x="8247" y="7389"/>
                  </a:lnTo>
                  <a:lnTo>
                    <a:pt x="8247" y="7674"/>
                  </a:lnTo>
                  <a:lnTo>
                    <a:pt x="8287" y="7919"/>
                  </a:lnTo>
                  <a:lnTo>
                    <a:pt x="8328" y="8205"/>
                  </a:lnTo>
                  <a:lnTo>
                    <a:pt x="8328" y="8287"/>
                  </a:lnTo>
                  <a:lnTo>
                    <a:pt x="8410" y="8695"/>
                  </a:lnTo>
                  <a:lnTo>
                    <a:pt x="8451" y="8899"/>
                  </a:lnTo>
                  <a:lnTo>
                    <a:pt x="8492" y="9226"/>
                  </a:lnTo>
                  <a:lnTo>
                    <a:pt x="8736" y="10287"/>
                  </a:lnTo>
                  <a:lnTo>
                    <a:pt x="9022" y="11389"/>
                  </a:lnTo>
                  <a:lnTo>
                    <a:pt x="9430" y="12573"/>
                  </a:lnTo>
                  <a:lnTo>
                    <a:pt x="9920" y="13757"/>
                  </a:lnTo>
                  <a:lnTo>
                    <a:pt x="10084" y="14124"/>
                  </a:lnTo>
                  <a:lnTo>
                    <a:pt x="10492" y="15022"/>
                  </a:lnTo>
                  <a:lnTo>
                    <a:pt x="10982" y="15920"/>
                  </a:lnTo>
                  <a:lnTo>
                    <a:pt x="11186" y="16247"/>
                  </a:lnTo>
                  <a:lnTo>
                    <a:pt x="10982" y="17716"/>
                  </a:lnTo>
                  <a:lnTo>
                    <a:pt x="10410" y="21227"/>
                  </a:lnTo>
                  <a:lnTo>
                    <a:pt x="9839" y="24452"/>
                  </a:lnTo>
                  <a:lnTo>
                    <a:pt x="9512" y="26003"/>
                  </a:lnTo>
                  <a:lnTo>
                    <a:pt x="9186" y="27432"/>
                  </a:lnTo>
                  <a:lnTo>
                    <a:pt x="8900" y="28371"/>
                  </a:lnTo>
                  <a:lnTo>
                    <a:pt x="8655" y="29146"/>
                  </a:lnTo>
                  <a:lnTo>
                    <a:pt x="8410" y="29759"/>
                  </a:lnTo>
                  <a:lnTo>
                    <a:pt x="8287" y="29963"/>
                  </a:lnTo>
                  <a:lnTo>
                    <a:pt x="8165" y="30126"/>
                  </a:lnTo>
                  <a:lnTo>
                    <a:pt x="7349" y="31024"/>
                  </a:lnTo>
                  <a:lnTo>
                    <a:pt x="6083" y="32412"/>
                  </a:lnTo>
                  <a:lnTo>
                    <a:pt x="5348" y="33310"/>
                  </a:lnTo>
                  <a:lnTo>
                    <a:pt x="4573" y="34290"/>
                  </a:lnTo>
                  <a:lnTo>
                    <a:pt x="3756" y="35351"/>
                  </a:lnTo>
                  <a:lnTo>
                    <a:pt x="2981" y="36535"/>
                  </a:lnTo>
                  <a:lnTo>
                    <a:pt x="2246" y="37760"/>
                  </a:lnTo>
                  <a:lnTo>
                    <a:pt x="1878" y="38413"/>
                  </a:lnTo>
                  <a:lnTo>
                    <a:pt x="1552" y="39066"/>
                  </a:lnTo>
                  <a:lnTo>
                    <a:pt x="1225" y="39719"/>
                  </a:lnTo>
                  <a:lnTo>
                    <a:pt x="980" y="40413"/>
                  </a:lnTo>
                  <a:lnTo>
                    <a:pt x="695" y="41107"/>
                  </a:lnTo>
                  <a:lnTo>
                    <a:pt x="491" y="41801"/>
                  </a:lnTo>
                  <a:lnTo>
                    <a:pt x="327" y="42495"/>
                  </a:lnTo>
                  <a:lnTo>
                    <a:pt x="164" y="43189"/>
                  </a:lnTo>
                  <a:lnTo>
                    <a:pt x="82" y="43924"/>
                  </a:lnTo>
                  <a:lnTo>
                    <a:pt x="1" y="44618"/>
                  </a:lnTo>
                  <a:lnTo>
                    <a:pt x="1" y="45352"/>
                  </a:lnTo>
                  <a:lnTo>
                    <a:pt x="42" y="46087"/>
                  </a:lnTo>
                  <a:lnTo>
                    <a:pt x="164" y="46781"/>
                  </a:lnTo>
                  <a:lnTo>
                    <a:pt x="327" y="47516"/>
                  </a:lnTo>
                  <a:lnTo>
                    <a:pt x="735" y="48904"/>
                  </a:lnTo>
                  <a:lnTo>
                    <a:pt x="1225" y="50169"/>
                  </a:lnTo>
                  <a:lnTo>
                    <a:pt x="1756" y="51353"/>
                  </a:lnTo>
                  <a:lnTo>
                    <a:pt x="2328" y="52415"/>
                  </a:lnTo>
                  <a:lnTo>
                    <a:pt x="2899" y="53435"/>
                  </a:lnTo>
                  <a:lnTo>
                    <a:pt x="3511" y="54292"/>
                  </a:lnTo>
                  <a:lnTo>
                    <a:pt x="4124" y="55109"/>
                  </a:lnTo>
                  <a:lnTo>
                    <a:pt x="4695" y="55803"/>
                  </a:lnTo>
                  <a:lnTo>
                    <a:pt x="5267" y="56415"/>
                  </a:lnTo>
                  <a:lnTo>
                    <a:pt x="5797" y="56946"/>
                  </a:lnTo>
                  <a:lnTo>
                    <a:pt x="6287" y="57395"/>
                  </a:lnTo>
                  <a:lnTo>
                    <a:pt x="6695" y="57762"/>
                  </a:lnTo>
                  <a:lnTo>
                    <a:pt x="7308" y="58252"/>
                  </a:lnTo>
                  <a:lnTo>
                    <a:pt x="7512" y="58374"/>
                  </a:lnTo>
                  <a:lnTo>
                    <a:pt x="7267" y="58415"/>
                  </a:lnTo>
                  <a:lnTo>
                    <a:pt x="6695" y="58538"/>
                  </a:lnTo>
                  <a:lnTo>
                    <a:pt x="6328" y="58660"/>
                  </a:lnTo>
                  <a:lnTo>
                    <a:pt x="5920" y="58823"/>
                  </a:lnTo>
                  <a:lnTo>
                    <a:pt x="5552" y="59028"/>
                  </a:lnTo>
                  <a:lnTo>
                    <a:pt x="5226" y="59313"/>
                  </a:lnTo>
                  <a:lnTo>
                    <a:pt x="5226" y="59354"/>
                  </a:lnTo>
                  <a:lnTo>
                    <a:pt x="5226" y="59395"/>
                  </a:lnTo>
                  <a:lnTo>
                    <a:pt x="5307" y="59477"/>
                  </a:lnTo>
                  <a:lnTo>
                    <a:pt x="5512" y="59558"/>
                  </a:lnTo>
                  <a:lnTo>
                    <a:pt x="5797" y="59599"/>
                  </a:lnTo>
                  <a:lnTo>
                    <a:pt x="6614" y="59722"/>
                  </a:lnTo>
                  <a:lnTo>
                    <a:pt x="7716" y="59844"/>
                  </a:lnTo>
                  <a:lnTo>
                    <a:pt x="9063" y="59926"/>
                  </a:lnTo>
                  <a:lnTo>
                    <a:pt x="10573" y="60007"/>
                  </a:lnTo>
                  <a:lnTo>
                    <a:pt x="13839" y="60130"/>
                  </a:lnTo>
                  <a:lnTo>
                    <a:pt x="18860" y="60211"/>
                  </a:lnTo>
                  <a:lnTo>
                    <a:pt x="21228" y="60252"/>
                  </a:lnTo>
                  <a:lnTo>
                    <a:pt x="21514" y="60130"/>
                  </a:lnTo>
                  <a:lnTo>
                    <a:pt x="22085" y="59885"/>
                  </a:lnTo>
                  <a:lnTo>
                    <a:pt x="23024" y="59395"/>
                  </a:lnTo>
                  <a:lnTo>
                    <a:pt x="23840" y="58905"/>
                  </a:lnTo>
                  <a:lnTo>
                    <a:pt x="24779" y="58293"/>
                  </a:lnTo>
                  <a:lnTo>
                    <a:pt x="25759" y="57558"/>
                  </a:lnTo>
                  <a:lnTo>
                    <a:pt x="26861" y="56742"/>
                  </a:lnTo>
                  <a:lnTo>
                    <a:pt x="27963" y="55844"/>
                  </a:lnTo>
                  <a:lnTo>
                    <a:pt x="29066" y="54823"/>
                  </a:lnTo>
                  <a:lnTo>
                    <a:pt x="30168" y="53680"/>
                  </a:lnTo>
                  <a:lnTo>
                    <a:pt x="30698" y="53109"/>
                  </a:lnTo>
                  <a:lnTo>
                    <a:pt x="31229" y="52496"/>
                  </a:lnTo>
                  <a:lnTo>
                    <a:pt x="31637" y="52006"/>
                  </a:lnTo>
                  <a:lnTo>
                    <a:pt x="31678" y="51925"/>
                  </a:lnTo>
                  <a:lnTo>
                    <a:pt x="31923" y="53802"/>
                  </a:lnTo>
                  <a:lnTo>
                    <a:pt x="32127" y="55027"/>
                  </a:lnTo>
                  <a:lnTo>
                    <a:pt x="32331" y="56293"/>
                  </a:lnTo>
                  <a:lnTo>
                    <a:pt x="32576" y="57476"/>
                  </a:lnTo>
                  <a:lnTo>
                    <a:pt x="32862" y="58456"/>
                  </a:lnTo>
                  <a:lnTo>
                    <a:pt x="32984" y="58864"/>
                  </a:lnTo>
                  <a:lnTo>
                    <a:pt x="33148" y="59150"/>
                  </a:lnTo>
                  <a:lnTo>
                    <a:pt x="33311" y="59354"/>
                  </a:lnTo>
                  <a:lnTo>
                    <a:pt x="33393" y="59395"/>
                  </a:lnTo>
                  <a:lnTo>
                    <a:pt x="33474" y="59436"/>
                  </a:lnTo>
                  <a:lnTo>
                    <a:pt x="35025" y="59558"/>
                  </a:lnTo>
                  <a:lnTo>
                    <a:pt x="36250" y="59681"/>
                  </a:lnTo>
                  <a:lnTo>
                    <a:pt x="37556" y="59722"/>
                  </a:lnTo>
                  <a:lnTo>
                    <a:pt x="38863" y="59762"/>
                  </a:lnTo>
                  <a:lnTo>
                    <a:pt x="40006" y="59722"/>
                  </a:lnTo>
                  <a:lnTo>
                    <a:pt x="40536" y="59681"/>
                  </a:lnTo>
                  <a:lnTo>
                    <a:pt x="40945" y="59640"/>
                  </a:lnTo>
                  <a:lnTo>
                    <a:pt x="41271" y="59558"/>
                  </a:lnTo>
                  <a:lnTo>
                    <a:pt x="41475" y="59436"/>
                  </a:lnTo>
                  <a:lnTo>
                    <a:pt x="41557" y="59313"/>
                  </a:lnTo>
                  <a:lnTo>
                    <a:pt x="41639" y="59109"/>
                  </a:lnTo>
                  <a:lnTo>
                    <a:pt x="41802" y="58415"/>
                  </a:lnTo>
                  <a:lnTo>
                    <a:pt x="42047" y="57395"/>
                  </a:lnTo>
                  <a:lnTo>
                    <a:pt x="42251" y="56129"/>
                  </a:lnTo>
                  <a:lnTo>
                    <a:pt x="42496" y="54619"/>
                  </a:lnTo>
                  <a:lnTo>
                    <a:pt x="42700" y="52904"/>
                  </a:lnTo>
                  <a:lnTo>
                    <a:pt x="42945" y="51067"/>
                  </a:lnTo>
                  <a:lnTo>
                    <a:pt x="43149" y="49108"/>
                  </a:lnTo>
                  <a:lnTo>
                    <a:pt x="43312" y="47108"/>
                  </a:lnTo>
                  <a:lnTo>
                    <a:pt x="43476" y="45108"/>
                  </a:lnTo>
                  <a:lnTo>
                    <a:pt x="43598" y="43107"/>
                  </a:lnTo>
                  <a:lnTo>
                    <a:pt x="43680" y="41230"/>
                  </a:lnTo>
                  <a:lnTo>
                    <a:pt x="43761" y="39433"/>
                  </a:lnTo>
                  <a:lnTo>
                    <a:pt x="43720" y="37801"/>
                  </a:lnTo>
                  <a:lnTo>
                    <a:pt x="43680" y="36413"/>
                  </a:lnTo>
                  <a:lnTo>
                    <a:pt x="43598" y="35800"/>
                  </a:lnTo>
                  <a:lnTo>
                    <a:pt x="43516" y="35229"/>
                  </a:lnTo>
                  <a:lnTo>
                    <a:pt x="43394" y="34412"/>
                  </a:lnTo>
                  <a:lnTo>
                    <a:pt x="43271" y="33473"/>
                  </a:lnTo>
                  <a:lnTo>
                    <a:pt x="43108" y="31432"/>
                  </a:lnTo>
                  <a:lnTo>
                    <a:pt x="42945" y="29228"/>
                  </a:lnTo>
                  <a:lnTo>
                    <a:pt x="42822" y="26901"/>
                  </a:lnTo>
                  <a:lnTo>
                    <a:pt x="42700" y="23513"/>
                  </a:lnTo>
                  <a:lnTo>
                    <a:pt x="42700" y="22697"/>
                  </a:lnTo>
                  <a:lnTo>
                    <a:pt x="42618" y="18819"/>
                  </a:lnTo>
                  <a:lnTo>
                    <a:pt x="42618" y="17267"/>
                  </a:lnTo>
                  <a:lnTo>
                    <a:pt x="42741" y="16941"/>
                  </a:lnTo>
                  <a:lnTo>
                    <a:pt x="42822" y="16778"/>
                  </a:lnTo>
                  <a:lnTo>
                    <a:pt x="42945" y="16533"/>
                  </a:lnTo>
                  <a:lnTo>
                    <a:pt x="43067" y="16247"/>
                  </a:lnTo>
                  <a:lnTo>
                    <a:pt x="43720" y="14736"/>
                  </a:lnTo>
                  <a:lnTo>
                    <a:pt x="44537" y="12736"/>
                  </a:lnTo>
                  <a:lnTo>
                    <a:pt x="44659" y="12450"/>
                  </a:lnTo>
                  <a:lnTo>
                    <a:pt x="44904" y="11797"/>
                  </a:lnTo>
                  <a:lnTo>
                    <a:pt x="45108" y="11307"/>
                  </a:lnTo>
                  <a:lnTo>
                    <a:pt x="45312" y="10818"/>
                  </a:lnTo>
                  <a:lnTo>
                    <a:pt x="45598" y="10001"/>
                  </a:lnTo>
                  <a:lnTo>
                    <a:pt x="46129" y="8409"/>
                  </a:lnTo>
                  <a:lnTo>
                    <a:pt x="46660" y="6817"/>
                  </a:lnTo>
                  <a:lnTo>
                    <a:pt x="47068" y="5266"/>
                  </a:lnTo>
                  <a:lnTo>
                    <a:pt x="47394" y="3796"/>
                  </a:lnTo>
                  <a:lnTo>
                    <a:pt x="47476" y="3429"/>
                  </a:lnTo>
                  <a:lnTo>
                    <a:pt x="47476" y="3347"/>
                  </a:lnTo>
                  <a:lnTo>
                    <a:pt x="47598" y="2613"/>
                  </a:lnTo>
                  <a:lnTo>
                    <a:pt x="47598" y="2408"/>
                  </a:lnTo>
                  <a:lnTo>
                    <a:pt x="47598" y="2245"/>
                  </a:lnTo>
                  <a:lnTo>
                    <a:pt x="47517" y="2123"/>
                  </a:lnTo>
                  <a:lnTo>
                    <a:pt x="47476" y="1959"/>
                  </a:lnTo>
                  <a:lnTo>
                    <a:pt x="47354" y="1878"/>
                  </a:lnTo>
                  <a:lnTo>
                    <a:pt x="47272" y="1755"/>
                  </a:lnTo>
                  <a:lnTo>
                    <a:pt x="47109" y="1674"/>
                  </a:lnTo>
                  <a:lnTo>
                    <a:pt x="46986" y="1633"/>
                  </a:lnTo>
                  <a:lnTo>
                    <a:pt x="46782" y="1633"/>
                  </a:lnTo>
                  <a:lnTo>
                    <a:pt x="46251" y="1674"/>
                  </a:lnTo>
                  <a:lnTo>
                    <a:pt x="45312" y="1796"/>
                  </a:lnTo>
                  <a:lnTo>
                    <a:pt x="45068" y="1878"/>
                  </a:lnTo>
                  <a:lnTo>
                    <a:pt x="44904" y="1919"/>
                  </a:lnTo>
                  <a:lnTo>
                    <a:pt x="44659" y="1959"/>
                  </a:lnTo>
                  <a:lnTo>
                    <a:pt x="43802" y="2204"/>
                  </a:lnTo>
                  <a:lnTo>
                    <a:pt x="42822" y="2572"/>
                  </a:lnTo>
                  <a:lnTo>
                    <a:pt x="41843" y="3062"/>
                  </a:lnTo>
                  <a:lnTo>
                    <a:pt x="41312" y="3347"/>
                  </a:lnTo>
                  <a:lnTo>
                    <a:pt x="40781" y="3674"/>
                  </a:lnTo>
                  <a:lnTo>
                    <a:pt x="40373" y="3919"/>
                  </a:lnTo>
                  <a:lnTo>
                    <a:pt x="40128" y="4123"/>
                  </a:lnTo>
                  <a:lnTo>
                    <a:pt x="39761" y="4368"/>
                  </a:lnTo>
                  <a:lnTo>
                    <a:pt x="39393" y="4654"/>
                  </a:lnTo>
                  <a:lnTo>
                    <a:pt x="39026" y="4939"/>
                  </a:lnTo>
                  <a:lnTo>
                    <a:pt x="38454" y="5429"/>
                  </a:lnTo>
                  <a:lnTo>
                    <a:pt x="37842" y="6001"/>
                  </a:lnTo>
                  <a:lnTo>
                    <a:pt x="37271" y="6613"/>
                  </a:lnTo>
                  <a:lnTo>
                    <a:pt x="36658" y="7266"/>
                  </a:lnTo>
                  <a:lnTo>
                    <a:pt x="35352" y="6980"/>
                  </a:lnTo>
                  <a:lnTo>
                    <a:pt x="33882" y="6736"/>
                  </a:lnTo>
                  <a:lnTo>
                    <a:pt x="32086" y="6491"/>
                  </a:lnTo>
                  <a:lnTo>
                    <a:pt x="31147" y="6409"/>
                  </a:lnTo>
                  <a:lnTo>
                    <a:pt x="29637" y="6327"/>
                  </a:lnTo>
                  <a:lnTo>
                    <a:pt x="28861" y="6286"/>
                  </a:lnTo>
                  <a:lnTo>
                    <a:pt x="28086" y="6286"/>
                  </a:lnTo>
                  <a:lnTo>
                    <a:pt x="26535" y="6368"/>
                  </a:lnTo>
                  <a:lnTo>
                    <a:pt x="25310" y="6491"/>
                  </a:lnTo>
                  <a:lnTo>
                    <a:pt x="24208" y="6613"/>
                  </a:lnTo>
                  <a:lnTo>
                    <a:pt x="23187" y="6776"/>
                  </a:lnTo>
                  <a:lnTo>
                    <a:pt x="22330" y="6899"/>
                  </a:lnTo>
                  <a:lnTo>
                    <a:pt x="21105" y="7144"/>
                  </a:lnTo>
                  <a:lnTo>
                    <a:pt x="20656" y="7266"/>
                  </a:lnTo>
                  <a:lnTo>
                    <a:pt x="19962" y="6695"/>
                  </a:lnTo>
                  <a:lnTo>
                    <a:pt x="19717" y="6450"/>
                  </a:lnTo>
                  <a:lnTo>
                    <a:pt x="19677" y="6409"/>
                  </a:lnTo>
                  <a:lnTo>
                    <a:pt x="19513" y="6327"/>
                  </a:lnTo>
                  <a:lnTo>
                    <a:pt x="18452" y="5429"/>
                  </a:lnTo>
                  <a:lnTo>
                    <a:pt x="17105" y="4409"/>
                  </a:lnTo>
                  <a:lnTo>
                    <a:pt x="16901" y="4245"/>
                  </a:lnTo>
                  <a:lnTo>
                    <a:pt x="15962" y="3551"/>
                  </a:lnTo>
                  <a:lnTo>
                    <a:pt x="15513" y="3184"/>
                  </a:lnTo>
                  <a:lnTo>
                    <a:pt x="14043" y="2164"/>
                  </a:lnTo>
                  <a:lnTo>
                    <a:pt x="13104" y="1551"/>
                  </a:lnTo>
                  <a:lnTo>
                    <a:pt x="12859" y="1388"/>
                  </a:lnTo>
                  <a:lnTo>
                    <a:pt x="11921" y="816"/>
                  </a:lnTo>
                  <a:lnTo>
                    <a:pt x="11512" y="612"/>
                  </a:lnTo>
                  <a:lnTo>
                    <a:pt x="11104" y="408"/>
                  </a:lnTo>
                  <a:lnTo>
                    <a:pt x="10900" y="327"/>
                  </a:lnTo>
                  <a:lnTo>
                    <a:pt x="10329" y="82"/>
                  </a:lnTo>
                  <a:lnTo>
                    <a:pt x="10247" y="41"/>
                  </a:lnTo>
                  <a:lnTo>
                    <a:pt x="10043"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46"/>
            <p:cNvSpPr/>
            <p:nvPr/>
          </p:nvSpPr>
          <p:spPr>
            <a:xfrm>
              <a:off x="4651925" y="1678750"/>
              <a:ext cx="601125" cy="820550"/>
            </a:xfrm>
            <a:custGeom>
              <a:avLst/>
              <a:gdLst/>
              <a:ahLst/>
              <a:cxnLst/>
              <a:rect l="l" t="t" r="r" b="b"/>
              <a:pathLst>
                <a:path w="24045" h="32822" extrusionOk="0">
                  <a:moveTo>
                    <a:pt x="9186" y="1"/>
                  </a:moveTo>
                  <a:lnTo>
                    <a:pt x="8900" y="940"/>
                  </a:lnTo>
                  <a:lnTo>
                    <a:pt x="8655" y="1715"/>
                  </a:lnTo>
                  <a:lnTo>
                    <a:pt x="8410" y="2328"/>
                  </a:lnTo>
                  <a:lnTo>
                    <a:pt x="8287" y="2532"/>
                  </a:lnTo>
                  <a:lnTo>
                    <a:pt x="8165" y="2695"/>
                  </a:lnTo>
                  <a:lnTo>
                    <a:pt x="7349" y="3593"/>
                  </a:lnTo>
                  <a:lnTo>
                    <a:pt x="6083" y="4981"/>
                  </a:lnTo>
                  <a:lnTo>
                    <a:pt x="5348" y="5879"/>
                  </a:lnTo>
                  <a:lnTo>
                    <a:pt x="4573" y="6859"/>
                  </a:lnTo>
                  <a:lnTo>
                    <a:pt x="3756" y="7920"/>
                  </a:lnTo>
                  <a:lnTo>
                    <a:pt x="2981" y="9104"/>
                  </a:lnTo>
                  <a:lnTo>
                    <a:pt x="2246" y="10329"/>
                  </a:lnTo>
                  <a:lnTo>
                    <a:pt x="1878" y="10982"/>
                  </a:lnTo>
                  <a:lnTo>
                    <a:pt x="1552" y="11635"/>
                  </a:lnTo>
                  <a:lnTo>
                    <a:pt x="1225" y="12288"/>
                  </a:lnTo>
                  <a:lnTo>
                    <a:pt x="980" y="12982"/>
                  </a:lnTo>
                  <a:lnTo>
                    <a:pt x="695" y="13676"/>
                  </a:lnTo>
                  <a:lnTo>
                    <a:pt x="491" y="14370"/>
                  </a:lnTo>
                  <a:lnTo>
                    <a:pt x="327" y="15064"/>
                  </a:lnTo>
                  <a:lnTo>
                    <a:pt x="164" y="15758"/>
                  </a:lnTo>
                  <a:lnTo>
                    <a:pt x="82" y="16493"/>
                  </a:lnTo>
                  <a:lnTo>
                    <a:pt x="1" y="17187"/>
                  </a:lnTo>
                  <a:lnTo>
                    <a:pt x="1" y="17921"/>
                  </a:lnTo>
                  <a:lnTo>
                    <a:pt x="42" y="18656"/>
                  </a:lnTo>
                  <a:lnTo>
                    <a:pt x="164" y="19350"/>
                  </a:lnTo>
                  <a:lnTo>
                    <a:pt x="327" y="20085"/>
                  </a:lnTo>
                  <a:lnTo>
                    <a:pt x="654" y="21146"/>
                  </a:lnTo>
                  <a:lnTo>
                    <a:pt x="980" y="22167"/>
                  </a:lnTo>
                  <a:lnTo>
                    <a:pt x="1389" y="23106"/>
                  </a:lnTo>
                  <a:lnTo>
                    <a:pt x="1797" y="24004"/>
                  </a:lnTo>
                  <a:lnTo>
                    <a:pt x="2205" y="24820"/>
                  </a:lnTo>
                  <a:lnTo>
                    <a:pt x="2654" y="25596"/>
                  </a:lnTo>
                  <a:lnTo>
                    <a:pt x="3144" y="26331"/>
                  </a:lnTo>
                  <a:lnTo>
                    <a:pt x="3593" y="26984"/>
                  </a:lnTo>
                  <a:lnTo>
                    <a:pt x="4042" y="27596"/>
                  </a:lnTo>
                  <a:lnTo>
                    <a:pt x="4491" y="28168"/>
                  </a:lnTo>
                  <a:lnTo>
                    <a:pt x="5389" y="29106"/>
                  </a:lnTo>
                  <a:lnTo>
                    <a:pt x="6165" y="29882"/>
                  </a:lnTo>
                  <a:lnTo>
                    <a:pt x="6777" y="30413"/>
                  </a:lnTo>
                  <a:lnTo>
                    <a:pt x="7308" y="30821"/>
                  </a:lnTo>
                  <a:lnTo>
                    <a:pt x="7512" y="30943"/>
                  </a:lnTo>
                  <a:lnTo>
                    <a:pt x="7267" y="30984"/>
                  </a:lnTo>
                  <a:lnTo>
                    <a:pt x="6695" y="31107"/>
                  </a:lnTo>
                  <a:lnTo>
                    <a:pt x="6328" y="31229"/>
                  </a:lnTo>
                  <a:lnTo>
                    <a:pt x="5920" y="31392"/>
                  </a:lnTo>
                  <a:lnTo>
                    <a:pt x="5552" y="31597"/>
                  </a:lnTo>
                  <a:lnTo>
                    <a:pt x="5226" y="31882"/>
                  </a:lnTo>
                  <a:lnTo>
                    <a:pt x="5226" y="31923"/>
                  </a:lnTo>
                  <a:lnTo>
                    <a:pt x="5226" y="31964"/>
                  </a:lnTo>
                  <a:lnTo>
                    <a:pt x="5307" y="32046"/>
                  </a:lnTo>
                  <a:lnTo>
                    <a:pt x="5512" y="32127"/>
                  </a:lnTo>
                  <a:lnTo>
                    <a:pt x="5797" y="32168"/>
                  </a:lnTo>
                  <a:lnTo>
                    <a:pt x="6614" y="32291"/>
                  </a:lnTo>
                  <a:lnTo>
                    <a:pt x="7716" y="32413"/>
                  </a:lnTo>
                  <a:lnTo>
                    <a:pt x="9063" y="32495"/>
                  </a:lnTo>
                  <a:lnTo>
                    <a:pt x="10573" y="32576"/>
                  </a:lnTo>
                  <a:lnTo>
                    <a:pt x="13839" y="32699"/>
                  </a:lnTo>
                  <a:lnTo>
                    <a:pt x="14043" y="32699"/>
                  </a:lnTo>
                  <a:lnTo>
                    <a:pt x="18901" y="32780"/>
                  </a:lnTo>
                  <a:lnTo>
                    <a:pt x="21228" y="32821"/>
                  </a:lnTo>
                  <a:lnTo>
                    <a:pt x="21514" y="32699"/>
                  </a:lnTo>
                  <a:lnTo>
                    <a:pt x="22085" y="32454"/>
                  </a:lnTo>
                  <a:lnTo>
                    <a:pt x="22085" y="32372"/>
                  </a:lnTo>
                  <a:lnTo>
                    <a:pt x="22371" y="29229"/>
                  </a:lnTo>
                  <a:lnTo>
                    <a:pt x="22657" y="26086"/>
                  </a:lnTo>
                  <a:lnTo>
                    <a:pt x="22902" y="23677"/>
                  </a:lnTo>
                  <a:lnTo>
                    <a:pt x="23187" y="21310"/>
                  </a:lnTo>
                  <a:lnTo>
                    <a:pt x="23514" y="18942"/>
                  </a:lnTo>
                  <a:lnTo>
                    <a:pt x="23840" y="16534"/>
                  </a:lnTo>
                  <a:lnTo>
                    <a:pt x="24004" y="15431"/>
                  </a:lnTo>
                  <a:lnTo>
                    <a:pt x="24045" y="14860"/>
                  </a:lnTo>
                  <a:lnTo>
                    <a:pt x="24045" y="14288"/>
                  </a:lnTo>
                  <a:lnTo>
                    <a:pt x="24004" y="13758"/>
                  </a:lnTo>
                  <a:lnTo>
                    <a:pt x="23922" y="13186"/>
                  </a:lnTo>
                  <a:lnTo>
                    <a:pt x="23759" y="12696"/>
                  </a:lnTo>
                  <a:lnTo>
                    <a:pt x="23514" y="12206"/>
                  </a:lnTo>
                  <a:lnTo>
                    <a:pt x="23351" y="11921"/>
                  </a:lnTo>
                  <a:lnTo>
                    <a:pt x="23187" y="11676"/>
                  </a:lnTo>
                  <a:lnTo>
                    <a:pt x="22738" y="11268"/>
                  </a:lnTo>
                  <a:lnTo>
                    <a:pt x="22289" y="10859"/>
                  </a:lnTo>
                  <a:lnTo>
                    <a:pt x="21799" y="10451"/>
                  </a:lnTo>
                  <a:lnTo>
                    <a:pt x="19799" y="8941"/>
                  </a:lnTo>
                  <a:lnTo>
                    <a:pt x="17799" y="7430"/>
                  </a:lnTo>
                  <a:lnTo>
                    <a:pt x="15758" y="5961"/>
                  </a:lnTo>
                  <a:lnTo>
                    <a:pt x="13676" y="4491"/>
                  </a:lnTo>
                  <a:lnTo>
                    <a:pt x="12778" y="3879"/>
                  </a:lnTo>
                  <a:lnTo>
                    <a:pt x="11921" y="3226"/>
                  </a:lnTo>
                  <a:lnTo>
                    <a:pt x="11063" y="2532"/>
                  </a:lnTo>
                  <a:lnTo>
                    <a:pt x="10655" y="2164"/>
                  </a:lnTo>
                  <a:lnTo>
                    <a:pt x="10247" y="1756"/>
                  </a:lnTo>
                  <a:lnTo>
                    <a:pt x="9961" y="1389"/>
                  </a:lnTo>
                  <a:lnTo>
                    <a:pt x="9675" y="940"/>
                  </a:lnTo>
                  <a:lnTo>
                    <a:pt x="9186" y="1"/>
                  </a:lnTo>
                  <a:close/>
                </a:path>
              </a:pathLst>
            </a:custGeom>
            <a:solidFill>
              <a:srgbClr val="F7AC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46"/>
            <p:cNvSpPr/>
            <p:nvPr/>
          </p:nvSpPr>
          <p:spPr>
            <a:xfrm>
              <a:off x="5432650" y="1665500"/>
              <a:ext cx="313325" cy="821550"/>
            </a:xfrm>
            <a:custGeom>
              <a:avLst/>
              <a:gdLst/>
              <a:ahLst/>
              <a:cxnLst/>
              <a:rect l="l" t="t" r="r" b="b"/>
              <a:pathLst>
                <a:path w="12533" h="32862" extrusionOk="0">
                  <a:moveTo>
                    <a:pt x="11593" y="0"/>
                  </a:moveTo>
                  <a:lnTo>
                    <a:pt x="11593" y="41"/>
                  </a:lnTo>
                  <a:lnTo>
                    <a:pt x="10940" y="1143"/>
                  </a:lnTo>
                  <a:lnTo>
                    <a:pt x="10287" y="2245"/>
                  </a:lnTo>
                  <a:lnTo>
                    <a:pt x="9675" y="3348"/>
                  </a:lnTo>
                  <a:lnTo>
                    <a:pt x="9103" y="4491"/>
                  </a:lnTo>
                  <a:lnTo>
                    <a:pt x="8573" y="5634"/>
                  </a:lnTo>
                  <a:lnTo>
                    <a:pt x="8042" y="6817"/>
                  </a:lnTo>
                  <a:lnTo>
                    <a:pt x="7593" y="8001"/>
                  </a:lnTo>
                  <a:lnTo>
                    <a:pt x="7144" y="9185"/>
                  </a:lnTo>
                  <a:lnTo>
                    <a:pt x="6654" y="10573"/>
                  </a:lnTo>
                  <a:lnTo>
                    <a:pt x="6164" y="11961"/>
                  </a:lnTo>
                  <a:lnTo>
                    <a:pt x="5266" y="14737"/>
                  </a:lnTo>
                  <a:lnTo>
                    <a:pt x="4450" y="17268"/>
                  </a:lnTo>
                  <a:lnTo>
                    <a:pt x="4001" y="18533"/>
                  </a:lnTo>
                  <a:lnTo>
                    <a:pt x="3511" y="19758"/>
                  </a:lnTo>
                  <a:lnTo>
                    <a:pt x="2980" y="20982"/>
                  </a:lnTo>
                  <a:lnTo>
                    <a:pt x="2368" y="22166"/>
                  </a:lnTo>
                  <a:lnTo>
                    <a:pt x="2041" y="22738"/>
                  </a:lnTo>
                  <a:lnTo>
                    <a:pt x="1674" y="23309"/>
                  </a:lnTo>
                  <a:lnTo>
                    <a:pt x="1306" y="23881"/>
                  </a:lnTo>
                  <a:lnTo>
                    <a:pt x="898" y="24411"/>
                  </a:lnTo>
                  <a:lnTo>
                    <a:pt x="449" y="24983"/>
                  </a:lnTo>
                  <a:lnTo>
                    <a:pt x="0" y="25595"/>
                  </a:lnTo>
                  <a:lnTo>
                    <a:pt x="408" y="25105"/>
                  </a:lnTo>
                  <a:lnTo>
                    <a:pt x="449" y="25024"/>
                  </a:lnTo>
                  <a:lnTo>
                    <a:pt x="612" y="26289"/>
                  </a:lnTo>
                  <a:lnTo>
                    <a:pt x="857" y="27963"/>
                  </a:lnTo>
                  <a:lnTo>
                    <a:pt x="1143" y="29555"/>
                  </a:lnTo>
                  <a:lnTo>
                    <a:pt x="1306" y="30330"/>
                  </a:lnTo>
                  <a:lnTo>
                    <a:pt x="1470" y="31024"/>
                  </a:lnTo>
                  <a:lnTo>
                    <a:pt x="1633" y="31637"/>
                  </a:lnTo>
                  <a:lnTo>
                    <a:pt x="1837" y="32086"/>
                  </a:lnTo>
                  <a:lnTo>
                    <a:pt x="1919" y="32249"/>
                  </a:lnTo>
                  <a:lnTo>
                    <a:pt x="2041" y="32412"/>
                  </a:lnTo>
                  <a:lnTo>
                    <a:pt x="2123" y="32494"/>
                  </a:lnTo>
                  <a:lnTo>
                    <a:pt x="2245" y="32535"/>
                  </a:lnTo>
                  <a:lnTo>
                    <a:pt x="3796" y="32657"/>
                  </a:lnTo>
                  <a:lnTo>
                    <a:pt x="5021" y="32780"/>
                  </a:lnTo>
                  <a:lnTo>
                    <a:pt x="6327" y="32821"/>
                  </a:lnTo>
                  <a:lnTo>
                    <a:pt x="7634" y="32861"/>
                  </a:lnTo>
                  <a:lnTo>
                    <a:pt x="8777" y="32821"/>
                  </a:lnTo>
                  <a:lnTo>
                    <a:pt x="9307" y="32780"/>
                  </a:lnTo>
                  <a:lnTo>
                    <a:pt x="9716" y="32739"/>
                  </a:lnTo>
                  <a:lnTo>
                    <a:pt x="10042" y="32657"/>
                  </a:lnTo>
                  <a:lnTo>
                    <a:pt x="10246" y="32535"/>
                  </a:lnTo>
                  <a:lnTo>
                    <a:pt x="10328" y="32412"/>
                  </a:lnTo>
                  <a:lnTo>
                    <a:pt x="10410" y="32167"/>
                  </a:lnTo>
                  <a:lnTo>
                    <a:pt x="10614" y="31392"/>
                  </a:lnTo>
                  <a:lnTo>
                    <a:pt x="10859" y="30208"/>
                  </a:lnTo>
                  <a:lnTo>
                    <a:pt x="11104" y="28779"/>
                  </a:lnTo>
                  <a:lnTo>
                    <a:pt x="11348" y="27065"/>
                  </a:lnTo>
                  <a:lnTo>
                    <a:pt x="11593" y="25146"/>
                  </a:lnTo>
                  <a:lnTo>
                    <a:pt x="11838" y="23105"/>
                  </a:lnTo>
                  <a:lnTo>
                    <a:pt x="12042" y="20942"/>
                  </a:lnTo>
                  <a:lnTo>
                    <a:pt x="12206" y="19105"/>
                  </a:lnTo>
                  <a:lnTo>
                    <a:pt x="12328" y="17268"/>
                  </a:lnTo>
                  <a:lnTo>
                    <a:pt x="12410" y="15472"/>
                  </a:lnTo>
                  <a:lnTo>
                    <a:pt x="12491" y="13716"/>
                  </a:lnTo>
                  <a:lnTo>
                    <a:pt x="12532" y="12124"/>
                  </a:lnTo>
                  <a:lnTo>
                    <a:pt x="12491" y="10655"/>
                  </a:lnTo>
                  <a:lnTo>
                    <a:pt x="12410" y="9389"/>
                  </a:lnTo>
                  <a:lnTo>
                    <a:pt x="12287" y="8328"/>
                  </a:lnTo>
                  <a:lnTo>
                    <a:pt x="12165" y="7511"/>
                  </a:lnTo>
                  <a:lnTo>
                    <a:pt x="12042" y="6572"/>
                  </a:lnTo>
                  <a:lnTo>
                    <a:pt x="11879" y="4531"/>
                  </a:lnTo>
                  <a:lnTo>
                    <a:pt x="11716" y="2327"/>
                  </a:lnTo>
                  <a:lnTo>
                    <a:pt x="11593" y="0"/>
                  </a:lnTo>
                  <a:close/>
                </a:path>
              </a:pathLst>
            </a:custGeom>
            <a:solidFill>
              <a:srgbClr val="F7AC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46"/>
            <p:cNvSpPr/>
            <p:nvPr/>
          </p:nvSpPr>
          <p:spPr>
            <a:xfrm>
              <a:off x="4856025" y="992975"/>
              <a:ext cx="460300" cy="607225"/>
            </a:xfrm>
            <a:custGeom>
              <a:avLst/>
              <a:gdLst/>
              <a:ahLst/>
              <a:cxnLst/>
              <a:rect l="l" t="t" r="r" b="b"/>
              <a:pathLst>
                <a:path w="18412" h="24289" extrusionOk="0">
                  <a:moveTo>
                    <a:pt x="1675" y="0"/>
                  </a:moveTo>
                  <a:lnTo>
                    <a:pt x="1471" y="41"/>
                  </a:lnTo>
                  <a:lnTo>
                    <a:pt x="1266" y="122"/>
                  </a:lnTo>
                  <a:lnTo>
                    <a:pt x="1103" y="204"/>
                  </a:lnTo>
                  <a:lnTo>
                    <a:pt x="940" y="367"/>
                  </a:lnTo>
                  <a:lnTo>
                    <a:pt x="817" y="531"/>
                  </a:lnTo>
                  <a:lnTo>
                    <a:pt x="736" y="735"/>
                  </a:lnTo>
                  <a:lnTo>
                    <a:pt x="491" y="1633"/>
                  </a:lnTo>
                  <a:lnTo>
                    <a:pt x="368" y="2164"/>
                  </a:lnTo>
                  <a:lnTo>
                    <a:pt x="246" y="2776"/>
                  </a:lnTo>
                  <a:lnTo>
                    <a:pt x="205" y="3102"/>
                  </a:lnTo>
                  <a:lnTo>
                    <a:pt x="164" y="3266"/>
                  </a:lnTo>
                  <a:lnTo>
                    <a:pt x="123" y="3511"/>
                  </a:lnTo>
                  <a:lnTo>
                    <a:pt x="42" y="4245"/>
                  </a:lnTo>
                  <a:lnTo>
                    <a:pt x="42" y="4490"/>
                  </a:lnTo>
                  <a:lnTo>
                    <a:pt x="1" y="5184"/>
                  </a:lnTo>
                  <a:lnTo>
                    <a:pt x="1" y="5878"/>
                  </a:lnTo>
                  <a:lnTo>
                    <a:pt x="1" y="6613"/>
                  </a:lnTo>
                  <a:lnTo>
                    <a:pt x="83" y="7389"/>
                  </a:lnTo>
                  <a:lnTo>
                    <a:pt x="83" y="7674"/>
                  </a:lnTo>
                  <a:lnTo>
                    <a:pt x="123" y="7919"/>
                  </a:lnTo>
                  <a:lnTo>
                    <a:pt x="164" y="8205"/>
                  </a:lnTo>
                  <a:lnTo>
                    <a:pt x="164" y="8287"/>
                  </a:lnTo>
                  <a:lnTo>
                    <a:pt x="246" y="8695"/>
                  </a:lnTo>
                  <a:lnTo>
                    <a:pt x="287" y="8899"/>
                  </a:lnTo>
                  <a:lnTo>
                    <a:pt x="328" y="9226"/>
                  </a:lnTo>
                  <a:lnTo>
                    <a:pt x="572" y="10287"/>
                  </a:lnTo>
                  <a:lnTo>
                    <a:pt x="858" y="11389"/>
                  </a:lnTo>
                  <a:lnTo>
                    <a:pt x="1266" y="12573"/>
                  </a:lnTo>
                  <a:lnTo>
                    <a:pt x="1756" y="13757"/>
                  </a:lnTo>
                  <a:lnTo>
                    <a:pt x="1920" y="14124"/>
                  </a:lnTo>
                  <a:lnTo>
                    <a:pt x="2328" y="15022"/>
                  </a:lnTo>
                  <a:lnTo>
                    <a:pt x="2818" y="15920"/>
                  </a:lnTo>
                  <a:lnTo>
                    <a:pt x="3022" y="16247"/>
                  </a:lnTo>
                  <a:lnTo>
                    <a:pt x="2818" y="17716"/>
                  </a:lnTo>
                  <a:lnTo>
                    <a:pt x="2246" y="21227"/>
                  </a:lnTo>
                  <a:lnTo>
                    <a:pt x="2858" y="21023"/>
                  </a:lnTo>
                  <a:lnTo>
                    <a:pt x="3512" y="20901"/>
                  </a:lnTo>
                  <a:lnTo>
                    <a:pt x="3797" y="20860"/>
                  </a:lnTo>
                  <a:lnTo>
                    <a:pt x="4124" y="20819"/>
                  </a:lnTo>
                  <a:lnTo>
                    <a:pt x="4410" y="20860"/>
                  </a:lnTo>
                  <a:lnTo>
                    <a:pt x="4736" y="20941"/>
                  </a:lnTo>
                  <a:lnTo>
                    <a:pt x="4940" y="21023"/>
                  </a:lnTo>
                  <a:lnTo>
                    <a:pt x="5144" y="21145"/>
                  </a:lnTo>
                  <a:lnTo>
                    <a:pt x="5553" y="21431"/>
                  </a:lnTo>
                  <a:lnTo>
                    <a:pt x="6287" y="22125"/>
                  </a:lnTo>
                  <a:lnTo>
                    <a:pt x="6981" y="22656"/>
                  </a:lnTo>
                  <a:lnTo>
                    <a:pt x="7675" y="23146"/>
                  </a:lnTo>
                  <a:lnTo>
                    <a:pt x="8451" y="23554"/>
                  </a:lnTo>
                  <a:lnTo>
                    <a:pt x="9267" y="23880"/>
                  </a:lnTo>
                  <a:lnTo>
                    <a:pt x="10084" y="24125"/>
                  </a:lnTo>
                  <a:lnTo>
                    <a:pt x="10492" y="24207"/>
                  </a:lnTo>
                  <a:lnTo>
                    <a:pt x="10941" y="24248"/>
                  </a:lnTo>
                  <a:lnTo>
                    <a:pt x="11349" y="24289"/>
                  </a:lnTo>
                  <a:lnTo>
                    <a:pt x="11798" y="24289"/>
                  </a:lnTo>
                  <a:lnTo>
                    <a:pt x="12207" y="24248"/>
                  </a:lnTo>
                  <a:lnTo>
                    <a:pt x="12656" y="24207"/>
                  </a:lnTo>
                  <a:lnTo>
                    <a:pt x="13064" y="24125"/>
                  </a:lnTo>
                  <a:lnTo>
                    <a:pt x="13472" y="24044"/>
                  </a:lnTo>
                  <a:lnTo>
                    <a:pt x="13880" y="23921"/>
                  </a:lnTo>
                  <a:lnTo>
                    <a:pt x="14288" y="23758"/>
                  </a:lnTo>
                  <a:lnTo>
                    <a:pt x="14697" y="23554"/>
                  </a:lnTo>
                  <a:lnTo>
                    <a:pt x="15064" y="23350"/>
                  </a:lnTo>
                  <a:lnTo>
                    <a:pt x="15431" y="23105"/>
                  </a:lnTo>
                  <a:lnTo>
                    <a:pt x="15758" y="22860"/>
                  </a:lnTo>
                  <a:lnTo>
                    <a:pt x="16085" y="22574"/>
                  </a:lnTo>
                  <a:lnTo>
                    <a:pt x="16411" y="22248"/>
                  </a:lnTo>
                  <a:lnTo>
                    <a:pt x="16697" y="21921"/>
                  </a:lnTo>
                  <a:lnTo>
                    <a:pt x="16942" y="21594"/>
                  </a:lnTo>
                  <a:lnTo>
                    <a:pt x="17187" y="21227"/>
                  </a:lnTo>
                  <a:lnTo>
                    <a:pt x="17391" y="20860"/>
                  </a:lnTo>
                  <a:lnTo>
                    <a:pt x="17554" y="20451"/>
                  </a:lnTo>
                  <a:lnTo>
                    <a:pt x="17717" y="20043"/>
                  </a:lnTo>
                  <a:lnTo>
                    <a:pt x="17922" y="19308"/>
                  </a:lnTo>
                  <a:lnTo>
                    <a:pt x="18003" y="18574"/>
                  </a:lnTo>
                  <a:lnTo>
                    <a:pt x="18044" y="17798"/>
                  </a:lnTo>
                  <a:lnTo>
                    <a:pt x="18085" y="17022"/>
                  </a:lnTo>
                  <a:lnTo>
                    <a:pt x="18371" y="7797"/>
                  </a:lnTo>
                  <a:lnTo>
                    <a:pt x="18411" y="7103"/>
                  </a:lnTo>
                  <a:lnTo>
                    <a:pt x="18371" y="6368"/>
                  </a:lnTo>
                  <a:lnTo>
                    <a:pt x="17146" y="6491"/>
                  </a:lnTo>
                  <a:lnTo>
                    <a:pt x="16044" y="6613"/>
                  </a:lnTo>
                  <a:lnTo>
                    <a:pt x="15023" y="6776"/>
                  </a:lnTo>
                  <a:lnTo>
                    <a:pt x="14166" y="6899"/>
                  </a:lnTo>
                  <a:lnTo>
                    <a:pt x="12941" y="7144"/>
                  </a:lnTo>
                  <a:lnTo>
                    <a:pt x="12492" y="7266"/>
                  </a:lnTo>
                  <a:lnTo>
                    <a:pt x="11798" y="6695"/>
                  </a:lnTo>
                  <a:lnTo>
                    <a:pt x="11553" y="6450"/>
                  </a:lnTo>
                  <a:lnTo>
                    <a:pt x="11513" y="6409"/>
                  </a:lnTo>
                  <a:lnTo>
                    <a:pt x="11349" y="6327"/>
                  </a:lnTo>
                  <a:lnTo>
                    <a:pt x="10288" y="5429"/>
                  </a:lnTo>
                  <a:lnTo>
                    <a:pt x="8941" y="4409"/>
                  </a:lnTo>
                  <a:lnTo>
                    <a:pt x="8737" y="4245"/>
                  </a:lnTo>
                  <a:lnTo>
                    <a:pt x="7798" y="3551"/>
                  </a:lnTo>
                  <a:lnTo>
                    <a:pt x="7349" y="3184"/>
                  </a:lnTo>
                  <a:lnTo>
                    <a:pt x="5879" y="2164"/>
                  </a:lnTo>
                  <a:lnTo>
                    <a:pt x="4940" y="1551"/>
                  </a:lnTo>
                  <a:lnTo>
                    <a:pt x="4695" y="1388"/>
                  </a:lnTo>
                  <a:lnTo>
                    <a:pt x="3757" y="816"/>
                  </a:lnTo>
                  <a:lnTo>
                    <a:pt x="3348" y="612"/>
                  </a:lnTo>
                  <a:lnTo>
                    <a:pt x="2940" y="408"/>
                  </a:lnTo>
                  <a:lnTo>
                    <a:pt x="2736" y="327"/>
                  </a:lnTo>
                  <a:lnTo>
                    <a:pt x="2165" y="82"/>
                  </a:lnTo>
                  <a:lnTo>
                    <a:pt x="2124" y="41"/>
                  </a:lnTo>
                  <a:lnTo>
                    <a:pt x="2083" y="41"/>
                  </a:lnTo>
                  <a:lnTo>
                    <a:pt x="1879" y="0"/>
                  </a:lnTo>
                  <a:close/>
                </a:path>
              </a:pathLst>
            </a:custGeom>
            <a:solidFill>
              <a:srgbClr val="F7AC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46"/>
            <p:cNvSpPr/>
            <p:nvPr/>
          </p:nvSpPr>
          <p:spPr>
            <a:xfrm>
              <a:off x="5454075" y="1033775"/>
              <a:ext cx="387825" cy="532750"/>
            </a:xfrm>
            <a:custGeom>
              <a:avLst/>
              <a:gdLst/>
              <a:ahLst/>
              <a:cxnLst/>
              <a:rect l="l" t="t" r="r" b="b"/>
              <a:pathLst>
                <a:path w="15513" h="21310" extrusionOk="0">
                  <a:moveTo>
                    <a:pt x="14696" y="1"/>
                  </a:moveTo>
                  <a:lnTo>
                    <a:pt x="14165" y="42"/>
                  </a:lnTo>
                  <a:lnTo>
                    <a:pt x="13226" y="164"/>
                  </a:lnTo>
                  <a:lnTo>
                    <a:pt x="12982" y="246"/>
                  </a:lnTo>
                  <a:lnTo>
                    <a:pt x="12818" y="287"/>
                  </a:lnTo>
                  <a:lnTo>
                    <a:pt x="12573" y="327"/>
                  </a:lnTo>
                  <a:lnTo>
                    <a:pt x="11716" y="572"/>
                  </a:lnTo>
                  <a:lnTo>
                    <a:pt x="10736" y="940"/>
                  </a:lnTo>
                  <a:lnTo>
                    <a:pt x="9757" y="1430"/>
                  </a:lnTo>
                  <a:lnTo>
                    <a:pt x="9226" y="1715"/>
                  </a:lnTo>
                  <a:lnTo>
                    <a:pt x="8695" y="2042"/>
                  </a:lnTo>
                  <a:lnTo>
                    <a:pt x="8287" y="2287"/>
                  </a:lnTo>
                  <a:lnTo>
                    <a:pt x="8042" y="2491"/>
                  </a:lnTo>
                  <a:lnTo>
                    <a:pt x="7675" y="2736"/>
                  </a:lnTo>
                  <a:lnTo>
                    <a:pt x="7307" y="3022"/>
                  </a:lnTo>
                  <a:lnTo>
                    <a:pt x="6940" y="3307"/>
                  </a:lnTo>
                  <a:lnTo>
                    <a:pt x="6368" y="3797"/>
                  </a:lnTo>
                  <a:lnTo>
                    <a:pt x="5756" y="4369"/>
                  </a:lnTo>
                  <a:lnTo>
                    <a:pt x="5185" y="4981"/>
                  </a:lnTo>
                  <a:lnTo>
                    <a:pt x="4572" y="5634"/>
                  </a:lnTo>
                  <a:lnTo>
                    <a:pt x="3266" y="5348"/>
                  </a:lnTo>
                  <a:lnTo>
                    <a:pt x="1796" y="5104"/>
                  </a:lnTo>
                  <a:lnTo>
                    <a:pt x="0" y="4859"/>
                  </a:lnTo>
                  <a:lnTo>
                    <a:pt x="82" y="6165"/>
                  </a:lnTo>
                  <a:lnTo>
                    <a:pt x="245" y="7471"/>
                  </a:lnTo>
                  <a:lnTo>
                    <a:pt x="613" y="10084"/>
                  </a:lnTo>
                  <a:lnTo>
                    <a:pt x="1103" y="13227"/>
                  </a:lnTo>
                  <a:lnTo>
                    <a:pt x="1715" y="16370"/>
                  </a:lnTo>
                  <a:lnTo>
                    <a:pt x="1878" y="17227"/>
                  </a:lnTo>
                  <a:lnTo>
                    <a:pt x="2123" y="18003"/>
                  </a:lnTo>
                  <a:lnTo>
                    <a:pt x="2286" y="18411"/>
                  </a:lnTo>
                  <a:lnTo>
                    <a:pt x="2450" y="18779"/>
                  </a:lnTo>
                  <a:lnTo>
                    <a:pt x="2695" y="19105"/>
                  </a:lnTo>
                  <a:lnTo>
                    <a:pt x="2939" y="19432"/>
                  </a:lnTo>
                  <a:lnTo>
                    <a:pt x="3266" y="19718"/>
                  </a:lnTo>
                  <a:lnTo>
                    <a:pt x="3593" y="19962"/>
                  </a:lnTo>
                  <a:lnTo>
                    <a:pt x="3960" y="20167"/>
                  </a:lnTo>
                  <a:lnTo>
                    <a:pt x="4327" y="20330"/>
                  </a:lnTo>
                  <a:lnTo>
                    <a:pt x="4736" y="20493"/>
                  </a:lnTo>
                  <a:lnTo>
                    <a:pt x="5144" y="20616"/>
                  </a:lnTo>
                  <a:lnTo>
                    <a:pt x="5960" y="20820"/>
                  </a:lnTo>
                  <a:lnTo>
                    <a:pt x="6940" y="21065"/>
                  </a:lnTo>
                  <a:lnTo>
                    <a:pt x="7961" y="21228"/>
                  </a:lnTo>
                  <a:lnTo>
                    <a:pt x="8450" y="21269"/>
                  </a:lnTo>
                  <a:lnTo>
                    <a:pt x="8981" y="21310"/>
                  </a:lnTo>
                  <a:lnTo>
                    <a:pt x="9471" y="21269"/>
                  </a:lnTo>
                  <a:lnTo>
                    <a:pt x="10002" y="21228"/>
                  </a:lnTo>
                  <a:lnTo>
                    <a:pt x="10614" y="21065"/>
                  </a:lnTo>
                  <a:lnTo>
                    <a:pt x="10532" y="17187"/>
                  </a:lnTo>
                  <a:lnTo>
                    <a:pt x="10532" y="15635"/>
                  </a:lnTo>
                  <a:lnTo>
                    <a:pt x="10655" y="15309"/>
                  </a:lnTo>
                  <a:lnTo>
                    <a:pt x="10736" y="15146"/>
                  </a:lnTo>
                  <a:lnTo>
                    <a:pt x="10859" y="14901"/>
                  </a:lnTo>
                  <a:lnTo>
                    <a:pt x="10981" y="14615"/>
                  </a:lnTo>
                  <a:lnTo>
                    <a:pt x="11634" y="13104"/>
                  </a:lnTo>
                  <a:lnTo>
                    <a:pt x="12451" y="11104"/>
                  </a:lnTo>
                  <a:lnTo>
                    <a:pt x="12573" y="10818"/>
                  </a:lnTo>
                  <a:lnTo>
                    <a:pt x="12818" y="10165"/>
                  </a:lnTo>
                  <a:lnTo>
                    <a:pt x="13022" y="9675"/>
                  </a:lnTo>
                  <a:lnTo>
                    <a:pt x="13226" y="9186"/>
                  </a:lnTo>
                  <a:lnTo>
                    <a:pt x="13512" y="8369"/>
                  </a:lnTo>
                  <a:lnTo>
                    <a:pt x="14043" y="6777"/>
                  </a:lnTo>
                  <a:lnTo>
                    <a:pt x="14574" y="5185"/>
                  </a:lnTo>
                  <a:lnTo>
                    <a:pt x="14982" y="3634"/>
                  </a:lnTo>
                  <a:lnTo>
                    <a:pt x="15308" y="2164"/>
                  </a:lnTo>
                  <a:lnTo>
                    <a:pt x="15390" y="1797"/>
                  </a:lnTo>
                  <a:lnTo>
                    <a:pt x="15390" y="1715"/>
                  </a:lnTo>
                  <a:lnTo>
                    <a:pt x="15512" y="981"/>
                  </a:lnTo>
                  <a:lnTo>
                    <a:pt x="15512" y="858"/>
                  </a:lnTo>
                  <a:lnTo>
                    <a:pt x="15512" y="776"/>
                  </a:lnTo>
                  <a:lnTo>
                    <a:pt x="15512" y="613"/>
                  </a:lnTo>
                  <a:lnTo>
                    <a:pt x="15431" y="491"/>
                  </a:lnTo>
                  <a:lnTo>
                    <a:pt x="15390" y="327"/>
                  </a:lnTo>
                  <a:lnTo>
                    <a:pt x="15268" y="246"/>
                  </a:lnTo>
                  <a:lnTo>
                    <a:pt x="15186" y="123"/>
                  </a:lnTo>
                  <a:lnTo>
                    <a:pt x="15023" y="42"/>
                  </a:lnTo>
                  <a:lnTo>
                    <a:pt x="14900" y="1"/>
                  </a:lnTo>
                  <a:close/>
                </a:path>
              </a:pathLst>
            </a:custGeom>
            <a:solidFill>
              <a:srgbClr val="F7AC0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46"/>
            <p:cNvSpPr/>
            <p:nvPr/>
          </p:nvSpPr>
          <p:spPr>
            <a:xfrm>
              <a:off x="4962175" y="2312500"/>
              <a:ext cx="265350" cy="186800"/>
            </a:xfrm>
            <a:custGeom>
              <a:avLst/>
              <a:gdLst/>
              <a:ahLst/>
              <a:cxnLst/>
              <a:rect l="l" t="t" r="r" b="b"/>
              <a:pathLst>
                <a:path w="10614" h="7472" extrusionOk="0">
                  <a:moveTo>
                    <a:pt x="9838" y="1"/>
                  </a:moveTo>
                  <a:lnTo>
                    <a:pt x="9593" y="42"/>
                  </a:lnTo>
                  <a:lnTo>
                    <a:pt x="9308" y="83"/>
                  </a:lnTo>
                  <a:lnTo>
                    <a:pt x="9022" y="205"/>
                  </a:lnTo>
                  <a:lnTo>
                    <a:pt x="8532" y="491"/>
                  </a:lnTo>
                  <a:lnTo>
                    <a:pt x="8042" y="817"/>
                  </a:lnTo>
                  <a:lnTo>
                    <a:pt x="7593" y="1226"/>
                  </a:lnTo>
                  <a:lnTo>
                    <a:pt x="7144" y="1593"/>
                  </a:lnTo>
                  <a:lnTo>
                    <a:pt x="6654" y="1960"/>
                  </a:lnTo>
                  <a:lnTo>
                    <a:pt x="6164" y="2246"/>
                  </a:lnTo>
                  <a:lnTo>
                    <a:pt x="5879" y="2409"/>
                  </a:lnTo>
                  <a:lnTo>
                    <a:pt x="5634" y="2491"/>
                  </a:lnTo>
                  <a:lnTo>
                    <a:pt x="5307" y="2573"/>
                  </a:lnTo>
                  <a:lnTo>
                    <a:pt x="5021" y="2613"/>
                  </a:lnTo>
                  <a:lnTo>
                    <a:pt x="4695" y="2613"/>
                  </a:lnTo>
                  <a:lnTo>
                    <a:pt x="4368" y="2573"/>
                  </a:lnTo>
                  <a:lnTo>
                    <a:pt x="4083" y="2532"/>
                  </a:lnTo>
                  <a:lnTo>
                    <a:pt x="3756" y="2409"/>
                  </a:lnTo>
                  <a:lnTo>
                    <a:pt x="3470" y="2287"/>
                  </a:lnTo>
                  <a:lnTo>
                    <a:pt x="3225" y="2124"/>
                  </a:lnTo>
                  <a:lnTo>
                    <a:pt x="2940" y="1879"/>
                  </a:lnTo>
                  <a:lnTo>
                    <a:pt x="2572" y="1511"/>
                  </a:lnTo>
                  <a:lnTo>
                    <a:pt x="2164" y="1144"/>
                  </a:lnTo>
                  <a:lnTo>
                    <a:pt x="1715" y="777"/>
                  </a:lnTo>
                  <a:lnTo>
                    <a:pt x="1511" y="613"/>
                  </a:lnTo>
                  <a:lnTo>
                    <a:pt x="1266" y="491"/>
                  </a:lnTo>
                  <a:lnTo>
                    <a:pt x="1062" y="409"/>
                  </a:lnTo>
                  <a:lnTo>
                    <a:pt x="858" y="368"/>
                  </a:lnTo>
                  <a:lnTo>
                    <a:pt x="654" y="409"/>
                  </a:lnTo>
                  <a:lnTo>
                    <a:pt x="449" y="491"/>
                  </a:lnTo>
                  <a:lnTo>
                    <a:pt x="286" y="613"/>
                  </a:lnTo>
                  <a:lnTo>
                    <a:pt x="123" y="858"/>
                  </a:lnTo>
                  <a:lnTo>
                    <a:pt x="41" y="1062"/>
                  </a:lnTo>
                  <a:lnTo>
                    <a:pt x="0" y="1307"/>
                  </a:lnTo>
                  <a:lnTo>
                    <a:pt x="0" y="1552"/>
                  </a:lnTo>
                  <a:lnTo>
                    <a:pt x="41" y="1838"/>
                  </a:lnTo>
                  <a:lnTo>
                    <a:pt x="123" y="2450"/>
                  </a:lnTo>
                  <a:lnTo>
                    <a:pt x="327" y="3063"/>
                  </a:lnTo>
                  <a:lnTo>
                    <a:pt x="531" y="3675"/>
                  </a:lnTo>
                  <a:lnTo>
                    <a:pt x="776" y="4287"/>
                  </a:lnTo>
                  <a:lnTo>
                    <a:pt x="1184" y="5226"/>
                  </a:lnTo>
                  <a:lnTo>
                    <a:pt x="1388" y="5757"/>
                  </a:lnTo>
                  <a:lnTo>
                    <a:pt x="1470" y="6002"/>
                  </a:lnTo>
                  <a:lnTo>
                    <a:pt x="1511" y="6287"/>
                  </a:lnTo>
                  <a:lnTo>
                    <a:pt x="1470" y="6696"/>
                  </a:lnTo>
                  <a:lnTo>
                    <a:pt x="1429" y="7104"/>
                  </a:lnTo>
                  <a:lnTo>
                    <a:pt x="1429" y="7349"/>
                  </a:lnTo>
                  <a:lnTo>
                    <a:pt x="6450" y="7430"/>
                  </a:lnTo>
                  <a:lnTo>
                    <a:pt x="8818" y="7471"/>
                  </a:lnTo>
                  <a:lnTo>
                    <a:pt x="9104" y="7349"/>
                  </a:lnTo>
                  <a:lnTo>
                    <a:pt x="9675" y="7104"/>
                  </a:lnTo>
                  <a:lnTo>
                    <a:pt x="10614" y="6614"/>
                  </a:lnTo>
                  <a:lnTo>
                    <a:pt x="10614" y="5838"/>
                  </a:lnTo>
                  <a:lnTo>
                    <a:pt x="10573" y="4573"/>
                  </a:lnTo>
                  <a:lnTo>
                    <a:pt x="10492" y="3267"/>
                  </a:lnTo>
                  <a:lnTo>
                    <a:pt x="10369" y="2001"/>
                  </a:lnTo>
                  <a:lnTo>
                    <a:pt x="10247" y="736"/>
                  </a:lnTo>
                  <a:lnTo>
                    <a:pt x="10206" y="450"/>
                  </a:lnTo>
                  <a:lnTo>
                    <a:pt x="10165" y="246"/>
                  </a:lnTo>
                  <a:lnTo>
                    <a:pt x="10124" y="164"/>
                  </a:lnTo>
                  <a:lnTo>
                    <a:pt x="10083" y="83"/>
                  </a:lnTo>
                  <a:lnTo>
                    <a:pt x="9961" y="42"/>
                  </a:lnTo>
                  <a:lnTo>
                    <a:pt x="983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46"/>
            <p:cNvSpPr/>
            <p:nvPr/>
          </p:nvSpPr>
          <p:spPr>
            <a:xfrm>
              <a:off x="4782550" y="2419675"/>
              <a:ext cx="220475" cy="76550"/>
            </a:xfrm>
            <a:custGeom>
              <a:avLst/>
              <a:gdLst/>
              <a:ahLst/>
              <a:cxnLst/>
              <a:rect l="l" t="t" r="r" b="b"/>
              <a:pathLst>
                <a:path w="8819" h="3062" extrusionOk="0">
                  <a:moveTo>
                    <a:pt x="3634" y="0"/>
                  </a:moveTo>
                  <a:lnTo>
                    <a:pt x="3348" y="123"/>
                  </a:lnTo>
                  <a:lnTo>
                    <a:pt x="2613" y="368"/>
                  </a:lnTo>
                  <a:lnTo>
                    <a:pt x="1552" y="776"/>
                  </a:lnTo>
                  <a:lnTo>
                    <a:pt x="2083" y="1184"/>
                  </a:lnTo>
                  <a:lnTo>
                    <a:pt x="2287" y="1306"/>
                  </a:lnTo>
                  <a:lnTo>
                    <a:pt x="2042" y="1347"/>
                  </a:lnTo>
                  <a:lnTo>
                    <a:pt x="1470" y="1470"/>
                  </a:lnTo>
                  <a:lnTo>
                    <a:pt x="1103" y="1592"/>
                  </a:lnTo>
                  <a:lnTo>
                    <a:pt x="695" y="1755"/>
                  </a:lnTo>
                  <a:lnTo>
                    <a:pt x="327" y="1960"/>
                  </a:lnTo>
                  <a:lnTo>
                    <a:pt x="1" y="2245"/>
                  </a:lnTo>
                  <a:lnTo>
                    <a:pt x="1" y="2286"/>
                  </a:lnTo>
                  <a:lnTo>
                    <a:pt x="1" y="2327"/>
                  </a:lnTo>
                  <a:lnTo>
                    <a:pt x="82" y="2409"/>
                  </a:lnTo>
                  <a:lnTo>
                    <a:pt x="287" y="2490"/>
                  </a:lnTo>
                  <a:lnTo>
                    <a:pt x="572" y="2531"/>
                  </a:lnTo>
                  <a:lnTo>
                    <a:pt x="1389" y="2654"/>
                  </a:lnTo>
                  <a:lnTo>
                    <a:pt x="2491" y="2776"/>
                  </a:lnTo>
                  <a:lnTo>
                    <a:pt x="3838" y="2858"/>
                  </a:lnTo>
                  <a:lnTo>
                    <a:pt x="5348" y="2939"/>
                  </a:lnTo>
                  <a:lnTo>
                    <a:pt x="8614" y="3062"/>
                  </a:lnTo>
                  <a:lnTo>
                    <a:pt x="8818" y="3062"/>
                  </a:lnTo>
                  <a:lnTo>
                    <a:pt x="8737" y="2694"/>
                  </a:lnTo>
                  <a:lnTo>
                    <a:pt x="8655" y="2327"/>
                  </a:lnTo>
                  <a:lnTo>
                    <a:pt x="8492" y="2000"/>
                  </a:lnTo>
                  <a:lnTo>
                    <a:pt x="8328" y="1674"/>
                  </a:lnTo>
                  <a:lnTo>
                    <a:pt x="8083" y="1388"/>
                  </a:lnTo>
                  <a:lnTo>
                    <a:pt x="7839" y="1143"/>
                  </a:lnTo>
                  <a:lnTo>
                    <a:pt x="7553" y="939"/>
                  </a:lnTo>
                  <a:lnTo>
                    <a:pt x="7267" y="735"/>
                  </a:lnTo>
                  <a:lnTo>
                    <a:pt x="6900" y="572"/>
                  </a:lnTo>
                  <a:lnTo>
                    <a:pt x="6491" y="490"/>
                  </a:lnTo>
                  <a:lnTo>
                    <a:pt x="6083" y="449"/>
                  </a:lnTo>
                  <a:lnTo>
                    <a:pt x="5675" y="449"/>
                  </a:lnTo>
                  <a:lnTo>
                    <a:pt x="5267" y="531"/>
                  </a:lnTo>
                  <a:lnTo>
                    <a:pt x="4859" y="653"/>
                  </a:lnTo>
                  <a:lnTo>
                    <a:pt x="4491" y="857"/>
                  </a:lnTo>
                  <a:lnTo>
                    <a:pt x="4165" y="1102"/>
                  </a:lnTo>
                  <a:lnTo>
                    <a:pt x="4165" y="1102"/>
                  </a:lnTo>
                  <a:lnTo>
                    <a:pt x="4246" y="776"/>
                  </a:lnTo>
                  <a:lnTo>
                    <a:pt x="4246" y="490"/>
                  </a:lnTo>
                  <a:lnTo>
                    <a:pt x="4205" y="327"/>
                  </a:lnTo>
                  <a:lnTo>
                    <a:pt x="4165" y="204"/>
                  </a:lnTo>
                  <a:lnTo>
                    <a:pt x="4083" y="123"/>
                  </a:lnTo>
                  <a:lnTo>
                    <a:pt x="3961" y="41"/>
                  </a:lnTo>
                  <a:lnTo>
                    <a:pt x="379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46"/>
            <p:cNvSpPr/>
            <p:nvPr/>
          </p:nvSpPr>
          <p:spPr>
            <a:xfrm>
              <a:off x="5454075" y="2189025"/>
              <a:ext cx="279650" cy="298025"/>
            </a:xfrm>
            <a:custGeom>
              <a:avLst/>
              <a:gdLst/>
              <a:ahLst/>
              <a:cxnLst/>
              <a:rect l="l" t="t" r="r" b="b"/>
              <a:pathLst>
                <a:path w="11186" h="11921" extrusionOk="0">
                  <a:moveTo>
                    <a:pt x="11185" y="1"/>
                  </a:moveTo>
                  <a:lnTo>
                    <a:pt x="10940" y="123"/>
                  </a:lnTo>
                  <a:lnTo>
                    <a:pt x="10696" y="327"/>
                  </a:lnTo>
                  <a:lnTo>
                    <a:pt x="10491" y="490"/>
                  </a:lnTo>
                  <a:lnTo>
                    <a:pt x="10328" y="735"/>
                  </a:lnTo>
                  <a:lnTo>
                    <a:pt x="9879" y="1388"/>
                  </a:lnTo>
                  <a:lnTo>
                    <a:pt x="9471" y="2123"/>
                  </a:lnTo>
                  <a:lnTo>
                    <a:pt x="9063" y="2858"/>
                  </a:lnTo>
                  <a:lnTo>
                    <a:pt x="8818" y="3185"/>
                  </a:lnTo>
                  <a:lnTo>
                    <a:pt x="8573" y="3511"/>
                  </a:lnTo>
                  <a:lnTo>
                    <a:pt x="8287" y="3879"/>
                  </a:lnTo>
                  <a:lnTo>
                    <a:pt x="7961" y="4164"/>
                  </a:lnTo>
                  <a:lnTo>
                    <a:pt x="7634" y="4450"/>
                  </a:lnTo>
                  <a:lnTo>
                    <a:pt x="7267" y="4736"/>
                  </a:lnTo>
                  <a:lnTo>
                    <a:pt x="6858" y="4940"/>
                  </a:lnTo>
                  <a:lnTo>
                    <a:pt x="6450" y="5144"/>
                  </a:lnTo>
                  <a:lnTo>
                    <a:pt x="6042" y="5307"/>
                  </a:lnTo>
                  <a:lnTo>
                    <a:pt x="5593" y="5430"/>
                  </a:lnTo>
                  <a:lnTo>
                    <a:pt x="4981" y="5511"/>
                  </a:lnTo>
                  <a:lnTo>
                    <a:pt x="4327" y="5593"/>
                  </a:lnTo>
                  <a:lnTo>
                    <a:pt x="3062" y="5675"/>
                  </a:lnTo>
                  <a:lnTo>
                    <a:pt x="2450" y="5797"/>
                  </a:lnTo>
                  <a:lnTo>
                    <a:pt x="1837" y="5920"/>
                  </a:lnTo>
                  <a:lnTo>
                    <a:pt x="1552" y="6042"/>
                  </a:lnTo>
                  <a:lnTo>
                    <a:pt x="1266" y="6165"/>
                  </a:lnTo>
                  <a:lnTo>
                    <a:pt x="1021" y="6328"/>
                  </a:lnTo>
                  <a:lnTo>
                    <a:pt x="776" y="6491"/>
                  </a:lnTo>
                  <a:lnTo>
                    <a:pt x="409" y="6777"/>
                  </a:lnTo>
                  <a:lnTo>
                    <a:pt x="0" y="7022"/>
                  </a:lnTo>
                  <a:lnTo>
                    <a:pt x="286" y="8614"/>
                  </a:lnTo>
                  <a:lnTo>
                    <a:pt x="449" y="9389"/>
                  </a:lnTo>
                  <a:lnTo>
                    <a:pt x="613" y="10083"/>
                  </a:lnTo>
                  <a:lnTo>
                    <a:pt x="776" y="10696"/>
                  </a:lnTo>
                  <a:lnTo>
                    <a:pt x="980" y="11145"/>
                  </a:lnTo>
                  <a:lnTo>
                    <a:pt x="1062" y="11308"/>
                  </a:lnTo>
                  <a:lnTo>
                    <a:pt x="1184" y="11471"/>
                  </a:lnTo>
                  <a:lnTo>
                    <a:pt x="1266" y="11553"/>
                  </a:lnTo>
                  <a:lnTo>
                    <a:pt x="1388" y="11594"/>
                  </a:lnTo>
                  <a:lnTo>
                    <a:pt x="2409" y="11675"/>
                  </a:lnTo>
                  <a:lnTo>
                    <a:pt x="4082" y="11798"/>
                  </a:lnTo>
                  <a:lnTo>
                    <a:pt x="6042" y="11920"/>
                  </a:lnTo>
                  <a:lnTo>
                    <a:pt x="9675" y="11920"/>
                  </a:lnTo>
                  <a:lnTo>
                    <a:pt x="9797" y="11880"/>
                  </a:lnTo>
                  <a:lnTo>
                    <a:pt x="9920" y="11798"/>
                  </a:lnTo>
                  <a:lnTo>
                    <a:pt x="10042" y="11716"/>
                  </a:lnTo>
                  <a:lnTo>
                    <a:pt x="10124" y="11635"/>
                  </a:lnTo>
                  <a:lnTo>
                    <a:pt x="10206" y="11512"/>
                  </a:lnTo>
                  <a:lnTo>
                    <a:pt x="10247" y="11390"/>
                  </a:lnTo>
                  <a:lnTo>
                    <a:pt x="10247" y="11226"/>
                  </a:lnTo>
                  <a:lnTo>
                    <a:pt x="10247" y="10492"/>
                  </a:lnTo>
                  <a:lnTo>
                    <a:pt x="10206" y="9675"/>
                  </a:lnTo>
                  <a:lnTo>
                    <a:pt x="10206" y="9104"/>
                  </a:lnTo>
                  <a:lnTo>
                    <a:pt x="10247" y="8246"/>
                  </a:lnTo>
                  <a:lnTo>
                    <a:pt x="10491" y="6205"/>
                  </a:lnTo>
                  <a:lnTo>
                    <a:pt x="10736" y="4042"/>
                  </a:lnTo>
                  <a:lnTo>
                    <a:pt x="10981" y="2082"/>
                  </a:lnTo>
                  <a:lnTo>
                    <a:pt x="1118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46"/>
            <p:cNvSpPr/>
            <p:nvPr/>
          </p:nvSpPr>
          <p:spPr>
            <a:xfrm>
              <a:off x="5292825" y="1503225"/>
              <a:ext cx="211275" cy="140850"/>
            </a:xfrm>
            <a:custGeom>
              <a:avLst/>
              <a:gdLst/>
              <a:ahLst/>
              <a:cxnLst/>
              <a:rect l="l" t="t" r="r" b="b"/>
              <a:pathLst>
                <a:path w="8451" h="5634" extrusionOk="0">
                  <a:moveTo>
                    <a:pt x="3348" y="1"/>
                  </a:moveTo>
                  <a:lnTo>
                    <a:pt x="2695" y="41"/>
                  </a:lnTo>
                  <a:lnTo>
                    <a:pt x="2042" y="123"/>
                  </a:lnTo>
                  <a:lnTo>
                    <a:pt x="1470" y="205"/>
                  </a:lnTo>
                  <a:lnTo>
                    <a:pt x="980" y="327"/>
                  </a:lnTo>
                  <a:lnTo>
                    <a:pt x="531" y="450"/>
                  </a:lnTo>
                  <a:lnTo>
                    <a:pt x="245" y="613"/>
                  </a:lnTo>
                  <a:lnTo>
                    <a:pt x="123" y="735"/>
                  </a:lnTo>
                  <a:lnTo>
                    <a:pt x="41" y="858"/>
                  </a:lnTo>
                  <a:lnTo>
                    <a:pt x="1" y="940"/>
                  </a:lnTo>
                  <a:lnTo>
                    <a:pt x="1" y="1103"/>
                  </a:lnTo>
                  <a:lnTo>
                    <a:pt x="82" y="1266"/>
                  </a:lnTo>
                  <a:lnTo>
                    <a:pt x="205" y="1429"/>
                  </a:lnTo>
                  <a:lnTo>
                    <a:pt x="939" y="2409"/>
                  </a:lnTo>
                  <a:lnTo>
                    <a:pt x="1715" y="3348"/>
                  </a:lnTo>
                  <a:lnTo>
                    <a:pt x="2531" y="4246"/>
                  </a:lnTo>
                  <a:lnTo>
                    <a:pt x="3389" y="5103"/>
                  </a:lnTo>
                  <a:lnTo>
                    <a:pt x="3756" y="5389"/>
                  </a:lnTo>
                  <a:lnTo>
                    <a:pt x="3960" y="5512"/>
                  </a:lnTo>
                  <a:lnTo>
                    <a:pt x="4164" y="5593"/>
                  </a:lnTo>
                  <a:lnTo>
                    <a:pt x="4368" y="5634"/>
                  </a:lnTo>
                  <a:lnTo>
                    <a:pt x="4573" y="5634"/>
                  </a:lnTo>
                  <a:lnTo>
                    <a:pt x="4777" y="5593"/>
                  </a:lnTo>
                  <a:lnTo>
                    <a:pt x="4940" y="5512"/>
                  </a:lnTo>
                  <a:lnTo>
                    <a:pt x="5307" y="5307"/>
                  </a:lnTo>
                  <a:lnTo>
                    <a:pt x="5634" y="4981"/>
                  </a:lnTo>
                  <a:lnTo>
                    <a:pt x="5920" y="4654"/>
                  </a:lnTo>
                  <a:lnTo>
                    <a:pt x="6205" y="4287"/>
                  </a:lnTo>
                  <a:lnTo>
                    <a:pt x="6654" y="3634"/>
                  </a:lnTo>
                  <a:lnTo>
                    <a:pt x="7185" y="2817"/>
                  </a:lnTo>
                  <a:lnTo>
                    <a:pt x="7716" y="1960"/>
                  </a:lnTo>
                  <a:lnTo>
                    <a:pt x="8165" y="1307"/>
                  </a:lnTo>
                  <a:lnTo>
                    <a:pt x="8369" y="899"/>
                  </a:lnTo>
                  <a:lnTo>
                    <a:pt x="8451" y="735"/>
                  </a:lnTo>
                  <a:lnTo>
                    <a:pt x="8451" y="531"/>
                  </a:lnTo>
                  <a:lnTo>
                    <a:pt x="8410" y="409"/>
                  </a:lnTo>
                  <a:lnTo>
                    <a:pt x="8369" y="327"/>
                  </a:lnTo>
                  <a:lnTo>
                    <a:pt x="8246" y="246"/>
                  </a:lnTo>
                  <a:lnTo>
                    <a:pt x="8165" y="164"/>
                  </a:lnTo>
                  <a:lnTo>
                    <a:pt x="8002" y="123"/>
                  </a:lnTo>
                  <a:lnTo>
                    <a:pt x="7838" y="123"/>
                  </a:lnTo>
                  <a:lnTo>
                    <a:pt x="7512" y="82"/>
                  </a:lnTo>
                  <a:lnTo>
                    <a:pt x="5920"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46"/>
            <p:cNvSpPr/>
            <p:nvPr/>
          </p:nvSpPr>
          <p:spPr>
            <a:xfrm>
              <a:off x="5398950" y="1634875"/>
              <a:ext cx="7175" cy="46975"/>
            </a:xfrm>
            <a:custGeom>
              <a:avLst/>
              <a:gdLst/>
              <a:ahLst/>
              <a:cxnLst/>
              <a:rect l="l" t="t" r="r" b="b"/>
              <a:pathLst>
                <a:path w="287" h="1879" extrusionOk="0">
                  <a:moveTo>
                    <a:pt x="164" y="1"/>
                  </a:moveTo>
                  <a:lnTo>
                    <a:pt x="42" y="82"/>
                  </a:lnTo>
                  <a:lnTo>
                    <a:pt x="1" y="164"/>
                  </a:lnTo>
                  <a:lnTo>
                    <a:pt x="1" y="1756"/>
                  </a:lnTo>
                  <a:lnTo>
                    <a:pt x="42" y="1838"/>
                  </a:lnTo>
                  <a:lnTo>
                    <a:pt x="164" y="1878"/>
                  </a:lnTo>
                  <a:lnTo>
                    <a:pt x="246" y="1838"/>
                  </a:lnTo>
                  <a:lnTo>
                    <a:pt x="287" y="1756"/>
                  </a:lnTo>
                  <a:lnTo>
                    <a:pt x="287" y="164"/>
                  </a:lnTo>
                  <a:lnTo>
                    <a:pt x="246" y="82"/>
                  </a:lnTo>
                  <a:lnTo>
                    <a:pt x="164"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46"/>
            <p:cNvSpPr/>
            <p:nvPr/>
          </p:nvSpPr>
          <p:spPr>
            <a:xfrm>
              <a:off x="5333650" y="1658350"/>
              <a:ext cx="72475" cy="37775"/>
            </a:xfrm>
            <a:custGeom>
              <a:avLst/>
              <a:gdLst/>
              <a:ahLst/>
              <a:cxnLst/>
              <a:rect l="l" t="t" r="r" b="b"/>
              <a:pathLst>
                <a:path w="2899" h="1511" extrusionOk="0">
                  <a:moveTo>
                    <a:pt x="123" y="0"/>
                  </a:moveTo>
                  <a:lnTo>
                    <a:pt x="41" y="41"/>
                  </a:lnTo>
                  <a:lnTo>
                    <a:pt x="0" y="123"/>
                  </a:lnTo>
                  <a:lnTo>
                    <a:pt x="0" y="286"/>
                  </a:lnTo>
                  <a:lnTo>
                    <a:pt x="0" y="450"/>
                  </a:lnTo>
                  <a:lnTo>
                    <a:pt x="123" y="735"/>
                  </a:lnTo>
                  <a:lnTo>
                    <a:pt x="327" y="980"/>
                  </a:lnTo>
                  <a:lnTo>
                    <a:pt x="572" y="1225"/>
                  </a:lnTo>
                  <a:lnTo>
                    <a:pt x="817" y="1348"/>
                  </a:lnTo>
                  <a:lnTo>
                    <a:pt x="1103" y="1429"/>
                  </a:lnTo>
                  <a:lnTo>
                    <a:pt x="1388" y="1511"/>
                  </a:lnTo>
                  <a:lnTo>
                    <a:pt x="1878" y="1511"/>
                  </a:lnTo>
                  <a:lnTo>
                    <a:pt x="2205" y="1470"/>
                  </a:lnTo>
                  <a:lnTo>
                    <a:pt x="2491" y="1348"/>
                  </a:lnTo>
                  <a:lnTo>
                    <a:pt x="2654" y="1266"/>
                  </a:lnTo>
                  <a:lnTo>
                    <a:pt x="2776" y="1143"/>
                  </a:lnTo>
                  <a:lnTo>
                    <a:pt x="2858" y="980"/>
                  </a:lnTo>
                  <a:lnTo>
                    <a:pt x="2899" y="858"/>
                  </a:lnTo>
                  <a:lnTo>
                    <a:pt x="2899" y="735"/>
                  </a:lnTo>
                  <a:lnTo>
                    <a:pt x="2817" y="694"/>
                  </a:lnTo>
                  <a:lnTo>
                    <a:pt x="2695" y="694"/>
                  </a:lnTo>
                  <a:lnTo>
                    <a:pt x="2613" y="817"/>
                  </a:lnTo>
                  <a:lnTo>
                    <a:pt x="2613" y="899"/>
                  </a:lnTo>
                  <a:lnTo>
                    <a:pt x="2531" y="980"/>
                  </a:lnTo>
                  <a:lnTo>
                    <a:pt x="2368" y="1103"/>
                  </a:lnTo>
                  <a:lnTo>
                    <a:pt x="2123" y="1184"/>
                  </a:lnTo>
                  <a:lnTo>
                    <a:pt x="1837" y="1225"/>
                  </a:lnTo>
                  <a:lnTo>
                    <a:pt x="1552" y="1225"/>
                  </a:lnTo>
                  <a:lnTo>
                    <a:pt x="1225" y="1184"/>
                  </a:lnTo>
                  <a:lnTo>
                    <a:pt x="980" y="1103"/>
                  </a:lnTo>
                  <a:lnTo>
                    <a:pt x="735" y="980"/>
                  </a:lnTo>
                  <a:lnTo>
                    <a:pt x="531" y="817"/>
                  </a:lnTo>
                  <a:lnTo>
                    <a:pt x="368" y="613"/>
                  </a:lnTo>
                  <a:lnTo>
                    <a:pt x="286" y="409"/>
                  </a:lnTo>
                  <a:lnTo>
                    <a:pt x="286" y="164"/>
                  </a:lnTo>
                  <a:lnTo>
                    <a:pt x="245" y="82"/>
                  </a:lnTo>
                  <a:lnTo>
                    <a:pt x="164"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46"/>
            <p:cNvSpPr/>
            <p:nvPr/>
          </p:nvSpPr>
          <p:spPr>
            <a:xfrm>
              <a:off x="5399975" y="1655300"/>
              <a:ext cx="63300" cy="37775"/>
            </a:xfrm>
            <a:custGeom>
              <a:avLst/>
              <a:gdLst/>
              <a:ahLst/>
              <a:cxnLst/>
              <a:rect l="l" t="t" r="r" b="b"/>
              <a:pathLst>
                <a:path w="2532" h="1511" extrusionOk="0">
                  <a:moveTo>
                    <a:pt x="2368" y="0"/>
                  </a:moveTo>
                  <a:lnTo>
                    <a:pt x="2287" y="41"/>
                  </a:lnTo>
                  <a:lnTo>
                    <a:pt x="2246" y="163"/>
                  </a:lnTo>
                  <a:lnTo>
                    <a:pt x="2246" y="367"/>
                  </a:lnTo>
                  <a:lnTo>
                    <a:pt x="2164" y="612"/>
                  </a:lnTo>
                  <a:lnTo>
                    <a:pt x="2042" y="816"/>
                  </a:lnTo>
                  <a:lnTo>
                    <a:pt x="1879" y="980"/>
                  </a:lnTo>
                  <a:lnTo>
                    <a:pt x="1674" y="1102"/>
                  </a:lnTo>
                  <a:lnTo>
                    <a:pt x="1430" y="1184"/>
                  </a:lnTo>
                  <a:lnTo>
                    <a:pt x="1185" y="1225"/>
                  </a:lnTo>
                  <a:lnTo>
                    <a:pt x="940" y="1225"/>
                  </a:lnTo>
                  <a:lnTo>
                    <a:pt x="695" y="1184"/>
                  </a:lnTo>
                  <a:lnTo>
                    <a:pt x="491" y="1102"/>
                  </a:lnTo>
                  <a:lnTo>
                    <a:pt x="327" y="980"/>
                  </a:lnTo>
                  <a:lnTo>
                    <a:pt x="246" y="776"/>
                  </a:lnTo>
                  <a:lnTo>
                    <a:pt x="205" y="694"/>
                  </a:lnTo>
                  <a:lnTo>
                    <a:pt x="82" y="694"/>
                  </a:lnTo>
                  <a:lnTo>
                    <a:pt x="1" y="735"/>
                  </a:lnTo>
                  <a:lnTo>
                    <a:pt x="1" y="816"/>
                  </a:lnTo>
                  <a:lnTo>
                    <a:pt x="42" y="980"/>
                  </a:lnTo>
                  <a:lnTo>
                    <a:pt x="82" y="1102"/>
                  </a:lnTo>
                  <a:lnTo>
                    <a:pt x="205" y="1225"/>
                  </a:lnTo>
                  <a:lnTo>
                    <a:pt x="327" y="1347"/>
                  </a:lnTo>
                  <a:lnTo>
                    <a:pt x="613" y="1429"/>
                  </a:lnTo>
                  <a:lnTo>
                    <a:pt x="899" y="1510"/>
                  </a:lnTo>
                  <a:lnTo>
                    <a:pt x="1062" y="1510"/>
                  </a:lnTo>
                  <a:lnTo>
                    <a:pt x="1307" y="1470"/>
                  </a:lnTo>
                  <a:lnTo>
                    <a:pt x="1593" y="1429"/>
                  </a:lnTo>
                  <a:lnTo>
                    <a:pt x="1838" y="1347"/>
                  </a:lnTo>
                  <a:lnTo>
                    <a:pt x="2042" y="1184"/>
                  </a:lnTo>
                  <a:lnTo>
                    <a:pt x="2246" y="980"/>
                  </a:lnTo>
                  <a:lnTo>
                    <a:pt x="2450" y="735"/>
                  </a:lnTo>
                  <a:lnTo>
                    <a:pt x="2532" y="408"/>
                  </a:lnTo>
                  <a:lnTo>
                    <a:pt x="2532" y="122"/>
                  </a:lnTo>
                  <a:lnTo>
                    <a:pt x="2491" y="41"/>
                  </a:lnTo>
                  <a:lnTo>
                    <a:pt x="2409"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46"/>
            <p:cNvSpPr/>
            <p:nvPr/>
          </p:nvSpPr>
          <p:spPr>
            <a:xfrm>
              <a:off x="5170350" y="1390975"/>
              <a:ext cx="73525" cy="75550"/>
            </a:xfrm>
            <a:custGeom>
              <a:avLst/>
              <a:gdLst/>
              <a:ahLst/>
              <a:cxnLst/>
              <a:rect l="l" t="t" r="r" b="b"/>
              <a:pathLst>
                <a:path w="2941" h="3022" extrusionOk="0">
                  <a:moveTo>
                    <a:pt x="1471" y="0"/>
                  </a:moveTo>
                  <a:lnTo>
                    <a:pt x="1185" y="41"/>
                  </a:lnTo>
                  <a:lnTo>
                    <a:pt x="899" y="123"/>
                  </a:lnTo>
                  <a:lnTo>
                    <a:pt x="654" y="245"/>
                  </a:lnTo>
                  <a:lnTo>
                    <a:pt x="409" y="449"/>
                  </a:lnTo>
                  <a:lnTo>
                    <a:pt x="246" y="653"/>
                  </a:lnTo>
                  <a:lnTo>
                    <a:pt x="83" y="939"/>
                  </a:lnTo>
                  <a:lnTo>
                    <a:pt x="1" y="1225"/>
                  </a:lnTo>
                  <a:lnTo>
                    <a:pt x="1" y="1511"/>
                  </a:lnTo>
                  <a:lnTo>
                    <a:pt x="1" y="1796"/>
                  </a:lnTo>
                  <a:lnTo>
                    <a:pt x="83" y="2082"/>
                  </a:lnTo>
                  <a:lnTo>
                    <a:pt x="246" y="2327"/>
                  </a:lnTo>
                  <a:lnTo>
                    <a:pt x="409" y="2572"/>
                  </a:lnTo>
                  <a:lnTo>
                    <a:pt x="654" y="2735"/>
                  </a:lnTo>
                  <a:lnTo>
                    <a:pt x="899" y="2899"/>
                  </a:lnTo>
                  <a:lnTo>
                    <a:pt x="1185" y="2980"/>
                  </a:lnTo>
                  <a:lnTo>
                    <a:pt x="1471" y="3021"/>
                  </a:lnTo>
                  <a:lnTo>
                    <a:pt x="1756" y="2980"/>
                  </a:lnTo>
                  <a:lnTo>
                    <a:pt x="2042" y="2899"/>
                  </a:lnTo>
                  <a:lnTo>
                    <a:pt x="2287" y="2735"/>
                  </a:lnTo>
                  <a:lnTo>
                    <a:pt x="2491" y="2572"/>
                  </a:lnTo>
                  <a:lnTo>
                    <a:pt x="2695" y="2327"/>
                  </a:lnTo>
                  <a:lnTo>
                    <a:pt x="2818" y="2082"/>
                  </a:lnTo>
                  <a:lnTo>
                    <a:pt x="2899" y="1796"/>
                  </a:lnTo>
                  <a:lnTo>
                    <a:pt x="2940" y="1511"/>
                  </a:lnTo>
                  <a:lnTo>
                    <a:pt x="2899" y="1225"/>
                  </a:lnTo>
                  <a:lnTo>
                    <a:pt x="2818" y="939"/>
                  </a:lnTo>
                  <a:lnTo>
                    <a:pt x="2695" y="653"/>
                  </a:lnTo>
                  <a:lnTo>
                    <a:pt x="2491" y="449"/>
                  </a:lnTo>
                  <a:lnTo>
                    <a:pt x="2287" y="245"/>
                  </a:lnTo>
                  <a:lnTo>
                    <a:pt x="2042" y="123"/>
                  </a:lnTo>
                  <a:lnTo>
                    <a:pt x="1756" y="41"/>
                  </a:lnTo>
                  <a:lnTo>
                    <a:pt x="1471"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46"/>
            <p:cNvSpPr/>
            <p:nvPr/>
          </p:nvSpPr>
          <p:spPr>
            <a:xfrm>
              <a:off x="5514275" y="1398125"/>
              <a:ext cx="67375" cy="68400"/>
            </a:xfrm>
            <a:custGeom>
              <a:avLst/>
              <a:gdLst/>
              <a:ahLst/>
              <a:cxnLst/>
              <a:rect l="l" t="t" r="r" b="b"/>
              <a:pathLst>
                <a:path w="2695" h="2736" extrusionOk="0">
                  <a:moveTo>
                    <a:pt x="1348" y="0"/>
                  </a:moveTo>
                  <a:lnTo>
                    <a:pt x="1062" y="41"/>
                  </a:lnTo>
                  <a:lnTo>
                    <a:pt x="817" y="82"/>
                  </a:lnTo>
                  <a:lnTo>
                    <a:pt x="572" y="245"/>
                  </a:lnTo>
                  <a:lnTo>
                    <a:pt x="368" y="408"/>
                  </a:lnTo>
                  <a:lnTo>
                    <a:pt x="205" y="612"/>
                  </a:lnTo>
                  <a:lnTo>
                    <a:pt x="82" y="816"/>
                  </a:lnTo>
                  <a:lnTo>
                    <a:pt x="42" y="1102"/>
                  </a:lnTo>
                  <a:lnTo>
                    <a:pt x="1" y="1347"/>
                  </a:lnTo>
                  <a:lnTo>
                    <a:pt x="42" y="1633"/>
                  </a:lnTo>
                  <a:lnTo>
                    <a:pt x="82" y="1878"/>
                  </a:lnTo>
                  <a:lnTo>
                    <a:pt x="205" y="2123"/>
                  </a:lnTo>
                  <a:lnTo>
                    <a:pt x="368" y="2327"/>
                  </a:lnTo>
                  <a:lnTo>
                    <a:pt x="572" y="2490"/>
                  </a:lnTo>
                  <a:lnTo>
                    <a:pt x="817" y="2613"/>
                  </a:lnTo>
                  <a:lnTo>
                    <a:pt x="1062" y="2694"/>
                  </a:lnTo>
                  <a:lnTo>
                    <a:pt x="1348" y="2735"/>
                  </a:lnTo>
                  <a:lnTo>
                    <a:pt x="1593" y="2694"/>
                  </a:lnTo>
                  <a:lnTo>
                    <a:pt x="1879" y="2613"/>
                  </a:lnTo>
                  <a:lnTo>
                    <a:pt x="2083" y="2490"/>
                  </a:lnTo>
                  <a:lnTo>
                    <a:pt x="2287" y="2327"/>
                  </a:lnTo>
                  <a:lnTo>
                    <a:pt x="2450" y="2123"/>
                  </a:lnTo>
                  <a:lnTo>
                    <a:pt x="2573" y="1878"/>
                  </a:lnTo>
                  <a:lnTo>
                    <a:pt x="2654" y="1633"/>
                  </a:lnTo>
                  <a:lnTo>
                    <a:pt x="2695" y="1347"/>
                  </a:lnTo>
                  <a:lnTo>
                    <a:pt x="2654" y="1102"/>
                  </a:lnTo>
                  <a:lnTo>
                    <a:pt x="2573" y="816"/>
                  </a:lnTo>
                  <a:lnTo>
                    <a:pt x="2450" y="612"/>
                  </a:lnTo>
                  <a:lnTo>
                    <a:pt x="2287" y="408"/>
                  </a:lnTo>
                  <a:lnTo>
                    <a:pt x="2083" y="245"/>
                  </a:lnTo>
                  <a:lnTo>
                    <a:pt x="1879" y="82"/>
                  </a:lnTo>
                  <a:lnTo>
                    <a:pt x="1593" y="41"/>
                  </a:lnTo>
                  <a:lnTo>
                    <a:pt x="1348"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46"/>
            <p:cNvSpPr/>
            <p:nvPr/>
          </p:nvSpPr>
          <p:spPr>
            <a:xfrm>
              <a:off x="5016250" y="1437925"/>
              <a:ext cx="118425" cy="120425"/>
            </a:xfrm>
            <a:custGeom>
              <a:avLst/>
              <a:gdLst/>
              <a:ahLst/>
              <a:cxnLst/>
              <a:rect l="l" t="t" r="r" b="b"/>
              <a:pathLst>
                <a:path w="4737" h="4817" extrusionOk="0">
                  <a:moveTo>
                    <a:pt x="2369" y="0"/>
                  </a:moveTo>
                  <a:lnTo>
                    <a:pt x="2124" y="41"/>
                  </a:lnTo>
                  <a:lnTo>
                    <a:pt x="1920" y="41"/>
                  </a:lnTo>
                  <a:lnTo>
                    <a:pt x="1471" y="204"/>
                  </a:lnTo>
                  <a:lnTo>
                    <a:pt x="1062" y="408"/>
                  </a:lnTo>
                  <a:lnTo>
                    <a:pt x="695" y="735"/>
                  </a:lnTo>
                  <a:lnTo>
                    <a:pt x="409" y="1061"/>
                  </a:lnTo>
                  <a:lnTo>
                    <a:pt x="205" y="1470"/>
                  </a:lnTo>
                  <a:lnTo>
                    <a:pt x="42" y="1919"/>
                  </a:lnTo>
                  <a:lnTo>
                    <a:pt x="1" y="2164"/>
                  </a:lnTo>
                  <a:lnTo>
                    <a:pt x="1" y="2409"/>
                  </a:lnTo>
                  <a:lnTo>
                    <a:pt x="1" y="2653"/>
                  </a:lnTo>
                  <a:lnTo>
                    <a:pt x="42" y="2898"/>
                  </a:lnTo>
                  <a:lnTo>
                    <a:pt x="205" y="3347"/>
                  </a:lnTo>
                  <a:lnTo>
                    <a:pt x="409" y="3756"/>
                  </a:lnTo>
                  <a:lnTo>
                    <a:pt x="695" y="4123"/>
                  </a:lnTo>
                  <a:lnTo>
                    <a:pt x="1062" y="4409"/>
                  </a:lnTo>
                  <a:lnTo>
                    <a:pt x="1471" y="4654"/>
                  </a:lnTo>
                  <a:lnTo>
                    <a:pt x="1920" y="4776"/>
                  </a:lnTo>
                  <a:lnTo>
                    <a:pt x="2124" y="4817"/>
                  </a:lnTo>
                  <a:lnTo>
                    <a:pt x="2614" y="4817"/>
                  </a:lnTo>
                  <a:lnTo>
                    <a:pt x="2858" y="4776"/>
                  </a:lnTo>
                  <a:lnTo>
                    <a:pt x="3307" y="4654"/>
                  </a:lnTo>
                  <a:lnTo>
                    <a:pt x="3716" y="4409"/>
                  </a:lnTo>
                  <a:lnTo>
                    <a:pt x="4042" y="4123"/>
                  </a:lnTo>
                  <a:lnTo>
                    <a:pt x="4328" y="3756"/>
                  </a:lnTo>
                  <a:lnTo>
                    <a:pt x="4573" y="3347"/>
                  </a:lnTo>
                  <a:lnTo>
                    <a:pt x="4695" y="2898"/>
                  </a:lnTo>
                  <a:lnTo>
                    <a:pt x="4736" y="2653"/>
                  </a:lnTo>
                  <a:lnTo>
                    <a:pt x="4736" y="2409"/>
                  </a:lnTo>
                  <a:lnTo>
                    <a:pt x="4736" y="2164"/>
                  </a:lnTo>
                  <a:lnTo>
                    <a:pt x="4695" y="1919"/>
                  </a:lnTo>
                  <a:lnTo>
                    <a:pt x="4573" y="1470"/>
                  </a:lnTo>
                  <a:lnTo>
                    <a:pt x="4328" y="1061"/>
                  </a:lnTo>
                  <a:lnTo>
                    <a:pt x="4042" y="735"/>
                  </a:lnTo>
                  <a:lnTo>
                    <a:pt x="3716" y="408"/>
                  </a:lnTo>
                  <a:lnTo>
                    <a:pt x="3307" y="204"/>
                  </a:lnTo>
                  <a:lnTo>
                    <a:pt x="2858" y="41"/>
                  </a:lnTo>
                  <a:lnTo>
                    <a:pt x="2614" y="41"/>
                  </a:lnTo>
                  <a:lnTo>
                    <a:pt x="2369" y="0"/>
                  </a:lnTo>
                  <a:close/>
                </a:path>
              </a:pathLst>
            </a:custGeom>
            <a:solidFill>
              <a:srgbClr val="FCC3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46"/>
            <p:cNvSpPr/>
            <p:nvPr/>
          </p:nvSpPr>
          <p:spPr>
            <a:xfrm>
              <a:off x="5595925" y="1464450"/>
              <a:ext cx="115350" cy="116375"/>
            </a:xfrm>
            <a:custGeom>
              <a:avLst/>
              <a:gdLst/>
              <a:ahLst/>
              <a:cxnLst/>
              <a:rect l="l" t="t" r="r" b="b"/>
              <a:pathLst>
                <a:path w="4614" h="4655" extrusionOk="0">
                  <a:moveTo>
                    <a:pt x="2287" y="0"/>
                  </a:moveTo>
                  <a:lnTo>
                    <a:pt x="1837" y="41"/>
                  </a:lnTo>
                  <a:lnTo>
                    <a:pt x="1429" y="205"/>
                  </a:lnTo>
                  <a:lnTo>
                    <a:pt x="1021" y="409"/>
                  </a:lnTo>
                  <a:lnTo>
                    <a:pt x="694" y="694"/>
                  </a:lnTo>
                  <a:lnTo>
                    <a:pt x="409" y="1021"/>
                  </a:lnTo>
                  <a:lnTo>
                    <a:pt x="205" y="1429"/>
                  </a:lnTo>
                  <a:lnTo>
                    <a:pt x="41" y="1878"/>
                  </a:lnTo>
                  <a:lnTo>
                    <a:pt x="1" y="2327"/>
                  </a:lnTo>
                  <a:lnTo>
                    <a:pt x="41" y="2776"/>
                  </a:lnTo>
                  <a:lnTo>
                    <a:pt x="205" y="3225"/>
                  </a:lnTo>
                  <a:lnTo>
                    <a:pt x="409" y="3634"/>
                  </a:lnTo>
                  <a:lnTo>
                    <a:pt x="694" y="3960"/>
                  </a:lnTo>
                  <a:lnTo>
                    <a:pt x="1021" y="4246"/>
                  </a:lnTo>
                  <a:lnTo>
                    <a:pt x="1429" y="4450"/>
                  </a:lnTo>
                  <a:lnTo>
                    <a:pt x="1837" y="4613"/>
                  </a:lnTo>
                  <a:lnTo>
                    <a:pt x="2287" y="4654"/>
                  </a:lnTo>
                  <a:lnTo>
                    <a:pt x="2776" y="4613"/>
                  </a:lnTo>
                  <a:lnTo>
                    <a:pt x="3185" y="4450"/>
                  </a:lnTo>
                  <a:lnTo>
                    <a:pt x="3593" y="4246"/>
                  </a:lnTo>
                  <a:lnTo>
                    <a:pt x="3919" y="3960"/>
                  </a:lnTo>
                  <a:lnTo>
                    <a:pt x="4205" y="3634"/>
                  </a:lnTo>
                  <a:lnTo>
                    <a:pt x="4409" y="3225"/>
                  </a:lnTo>
                  <a:lnTo>
                    <a:pt x="4532" y="2776"/>
                  </a:lnTo>
                  <a:lnTo>
                    <a:pt x="4613" y="2327"/>
                  </a:lnTo>
                  <a:lnTo>
                    <a:pt x="4532" y="1878"/>
                  </a:lnTo>
                  <a:lnTo>
                    <a:pt x="4409" y="1429"/>
                  </a:lnTo>
                  <a:lnTo>
                    <a:pt x="4205" y="1021"/>
                  </a:lnTo>
                  <a:lnTo>
                    <a:pt x="3919" y="694"/>
                  </a:lnTo>
                  <a:lnTo>
                    <a:pt x="3593" y="409"/>
                  </a:lnTo>
                  <a:lnTo>
                    <a:pt x="3185" y="205"/>
                  </a:lnTo>
                  <a:lnTo>
                    <a:pt x="2776" y="41"/>
                  </a:lnTo>
                  <a:lnTo>
                    <a:pt x="2287" y="0"/>
                  </a:lnTo>
                  <a:close/>
                </a:path>
              </a:pathLst>
            </a:custGeom>
            <a:solidFill>
              <a:srgbClr val="FCC3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46"/>
            <p:cNvSpPr/>
            <p:nvPr/>
          </p:nvSpPr>
          <p:spPr>
            <a:xfrm>
              <a:off x="4856025" y="1059300"/>
              <a:ext cx="228625" cy="331700"/>
            </a:xfrm>
            <a:custGeom>
              <a:avLst/>
              <a:gdLst/>
              <a:ahLst/>
              <a:cxnLst/>
              <a:rect l="l" t="t" r="r" b="b"/>
              <a:pathLst>
                <a:path w="9145" h="13268" extrusionOk="0">
                  <a:moveTo>
                    <a:pt x="654" y="0"/>
                  </a:moveTo>
                  <a:lnTo>
                    <a:pt x="450" y="41"/>
                  </a:lnTo>
                  <a:lnTo>
                    <a:pt x="246" y="123"/>
                  </a:lnTo>
                  <a:lnTo>
                    <a:pt x="83" y="1307"/>
                  </a:lnTo>
                  <a:lnTo>
                    <a:pt x="42" y="1960"/>
                  </a:lnTo>
                  <a:lnTo>
                    <a:pt x="1" y="2613"/>
                  </a:lnTo>
                  <a:lnTo>
                    <a:pt x="1" y="3348"/>
                  </a:lnTo>
                  <a:lnTo>
                    <a:pt x="42" y="4083"/>
                  </a:lnTo>
                  <a:lnTo>
                    <a:pt x="83" y="4899"/>
                  </a:lnTo>
                  <a:lnTo>
                    <a:pt x="205" y="5715"/>
                  </a:lnTo>
                  <a:lnTo>
                    <a:pt x="328" y="6573"/>
                  </a:lnTo>
                  <a:lnTo>
                    <a:pt x="532" y="7471"/>
                  </a:lnTo>
                  <a:lnTo>
                    <a:pt x="777" y="8369"/>
                  </a:lnTo>
                  <a:lnTo>
                    <a:pt x="1062" y="9308"/>
                  </a:lnTo>
                  <a:lnTo>
                    <a:pt x="1389" y="10247"/>
                  </a:lnTo>
                  <a:lnTo>
                    <a:pt x="1797" y="11226"/>
                  </a:lnTo>
                  <a:lnTo>
                    <a:pt x="2287" y="12247"/>
                  </a:lnTo>
                  <a:lnTo>
                    <a:pt x="2818" y="13267"/>
                  </a:lnTo>
                  <a:lnTo>
                    <a:pt x="3797" y="12614"/>
                  </a:lnTo>
                  <a:lnTo>
                    <a:pt x="5226" y="11594"/>
                  </a:lnTo>
                  <a:lnTo>
                    <a:pt x="6614" y="10573"/>
                  </a:lnTo>
                  <a:lnTo>
                    <a:pt x="7267" y="10042"/>
                  </a:lnTo>
                  <a:lnTo>
                    <a:pt x="7920" y="9471"/>
                  </a:lnTo>
                  <a:lnTo>
                    <a:pt x="8533" y="8859"/>
                  </a:lnTo>
                  <a:lnTo>
                    <a:pt x="9104" y="8205"/>
                  </a:lnTo>
                  <a:lnTo>
                    <a:pt x="7471" y="8083"/>
                  </a:lnTo>
                  <a:lnTo>
                    <a:pt x="7186" y="8042"/>
                  </a:lnTo>
                  <a:lnTo>
                    <a:pt x="7063" y="8001"/>
                  </a:lnTo>
                  <a:lnTo>
                    <a:pt x="6941" y="7920"/>
                  </a:lnTo>
                  <a:lnTo>
                    <a:pt x="6818" y="7756"/>
                  </a:lnTo>
                  <a:lnTo>
                    <a:pt x="6777" y="7593"/>
                  </a:lnTo>
                  <a:lnTo>
                    <a:pt x="6777" y="7389"/>
                  </a:lnTo>
                  <a:lnTo>
                    <a:pt x="6818" y="7185"/>
                  </a:lnTo>
                  <a:lnTo>
                    <a:pt x="6900" y="7022"/>
                  </a:lnTo>
                  <a:lnTo>
                    <a:pt x="7022" y="6858"/>
                  </a:lnTo>
                  <a:lnTo>
                    <a:pt x="7349" y="6613"/>
                  </a:lnTo>
                  <a:lnTo>
                    <a:pt x="7757" y="6287"/>
                  </a:lnTo>
                  <a:lnTo>
                    <a:pt x="8206" y="6001"/>
                  </a:lnTo>
                  <a:lnTo>
                    <a:pt x="8655" y="5756"/>
                  </a:lnTo>
                  <a:lnTo>
                    <a:pt x="9145" y="5552"/>
                  </a:lnTo>
                  <a:lnTo>
                    <a:pt x="6859" y="5348"/>
                  </a:lnTo>
                  <a:lnTo>
                    <a:pt x="6655" y="5307"/>
                  </a:lnTo>
                  <a:lnTo>
                    <a:pt x="6492" y="5266"/>
                  </a:lnTo>
                  <a:lnTo>
                    <a:pt x="6369" y="5185"/>
                  </a:lnTo>
                  <a:lnTo>
                    <a:pt x="6287" y="5021"/>
                  </a:lnTo>
                  <a:lnTo>
                    <a:pt x="6247" y="4940"/>
                  </a:lnTo>
                  <a:lnTo>
                    <a:pt x="6287" y="4817"/>
                  </a:lnTo>
                  <a:lnTo>
                    <a:pt x="6410" y="4695"/>
                  </a:lnTo>
                  <a:lnTo>
                    <a:pt x="6573" y="4532"/>
                  </a:lnTo>
                  <a:lnTo>
                    <a:pt x="6737" y="4450"/>
                  </a:lnTo>
                  <a:lnTo>
                    <a:pt x="7635" y="4123"/>
                  </a:lnTo>
                  <a:lnTo>
                    <a:pt x="8533" y="3838"/>
                  </a:lnTo>
                  <a:lnTo>
                    <a:pt x="7961" y="3348"/>
                  </a:lnTo>
                  <a:lnTo>
                    <a:pt x="7349" y="2858"/>
                  </a:lnTo>
                  <a:lnTo>
                    <a:pt x="6737" y="2450"/>
                  </a:lnTo>
                  <a:lnTo>
                    <a:pt x="6083" y="2041"/>
                  </a:lnTo>
                  <a:lnTo>
                    <a:pt x="5553" y="1797"/>
                  </a:lnTo>
                  <a:lnTo>
                    <a:pt x="5022" y="1592"/>
                  </a:lnTo>
                  <a:lnTo>
                    <a:pt x="3961" y="1143"/>
                  </a:lnTo>
                  <a:lnTo>
                    <a:pt x="3144" y="776"/>
                  </a:lnTo>
                  <a:lnTo>
                    <a:pt x="2654" y="572"/>
                  </a:lnTo>
                  <a:lnTo>
                    <a:pt x="2165" y="327"/>
                  </a:lnTo>
                  <a:lnTo>
                    <a:pt x="1634" y="164"/>
                  </a:lnTo>
                  <a:lnTo>
                    <a:pt x="1103" y="41"/>
                  </a:lnTo>
                  <a:lnTo>
                    <a:pt x="899" y="0"/>
                  </a:lnTo>
                  <a:close/>
                </a:path>
              </a:pathLst>
            </a:custGeom>
            <a:solidFill>
              <a:srgbClr val="FCC3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46"/>
            <p:cNvSpPr/>
            <p:nvPr/>
          </p:nvSpPr>
          <p:spPr>
            <a:xfrm>
              <a:off x="5623475" y="1076650"/>
              <a:ext cx="215350" cy="339850"/>
            </a:xfrm>
            <a:custGeom>
              <a:avLst/>
              <a:gdLst/>
              <a:ahLst/>
              <a:cxnLst/>
              <a:rect l="l" t="t" r="r" b="b"/>
              <a:pathLst>
                <a:path w="8614" h="13594" extrusionOk="0">
                  <a:moveTo>
                    <a:pt x="8614" y="0"/>
                  </a:moveTo>
                  <a:lnTo>
                    <a:pt x="8124" y="164"/>
                  </a:lnTo>
                  <a:lnTo>
                    <a:pt x="7634" y="368"/>
                  </a:lnTo>
                  <a:lnTo>
                    <a:pt x="6695" y="817"/>
                  </a:lnTo>
                  <a:lnTo>
                    <a:pt x="5757" y="1347"/>
                  </a:lnTo>
                  <a:lnTo>
                    <a:pt x="4899" y="1878"/>
                  </a:lnTo>
                  <a:lnTo>
                    <a:pt x="3920" y="2450"/>
                  </a:lnTo>
                  <a:lnTo>
                    <a:pt x="2981" y="3103"/>
                  </a:lnTo>
                  <a:lnTo>
                    <a:pt x="2083" y="3756"/>
                  </a:lnTo>
                  <a:lnTo>
                    <a:pt x="1185" y="4491"/>
                  </a:lnTo>
                  <a:lnTo>
                    <a:pt x="1062" y="4613"/>
                  </a:lnTo>
                  <a:lnTo>
                    <a:pt x="940" y="4736"/>
                  </a:lnTo>
                  <a:lnTo>
                    <a:pt x="899" y="4858"/>
                  </a:lnTo>
                  <a:lnTo>
                    <a:pt x="899" y="5021"/>
                  </a:lnTo>
                  <a:lnTo>
                    <a:pt x="980" y="5144"/>
                  </a:lnTo>
                  <a:lnTo>
                    <a:pt x="1103" y="5225"/>
                  </a:lnTo>
                  <a:lnTo>
                    <a:pt x="1266" y="5225"/>
                  </a:lnTo>
                  <a:lnTo>
                    <a:pt x="1429" y="5266"/>
                  </a:lnTo>
                  <a:lnTo>
                    <a:pt x="2572" y="5266"/>
                  </a:lnTo>
                  <a:lnTo>
                    <a:pt x="1919" y="5797"/>
                  </a:lnTo>
                  <a:lnTo>
                    <a:pt x="1307" y="6328"/>
                  </a:lnTo>
                  <a:lnTo>
                    <a:pt x="735" y="6858"/>
                  </a:lnTo>
                  <a:lnTo>
                    <a:pt x="205" y="7471"/>
                  </a:lnTo>
                  <a:lnTo>
                    <a:pt x="82" y="7634"/>
                  </a:lnTo>
                  <a:lnTo>
                    <a:pt x="1" y="7797"/>
                  </a:lnTo>
                  <a:lnTo>
                    <a:pt x="1" y="8001"/>
                  </a:lnTo>
                  <a:lnTo>
                    <a:pt x="1" y="8083"/>
                  </a:lnTo>
                  <a:lnTo>
                    <a:pt x="42" y="8124"/>
                  </a:lnTo>
                  <a:lnTo>
                    <a:pt x="164" y="8205"/>
                  </a:lnTo>
                  <a:lnTo>
                    <a:pt x="246" y="8246"/>
                  </a:lnTo>
                  <a:lnTo>
                    <a:pt x="491" y="8246"/>
                  </a:lnTo>
                  <a:lnTo>
                    <a:pt x="1144" y="8205"/>
                  </a:lnTo>
                  <a:lnTo>
                    <a:pt x="1797" y="8042"/>
                  </a:lnTo>
                  <a:lnTo>
                    <a:pt x="1470" y="8328"/>
                  </a:lnTo>
                  <a:lnTo>
                    <a:pt x="1144" y="8614"/>
                  </a:lnTo>
                  <a:lnTo>
                    <a:pt x="899" y="8940"/>
                  </a:lnTo>
                  <a:lnTo>
                    <a:pt x="695" y="9348"/>
                  </a:lnTo>
                  <a:lnTo>
                    <a:pt x="1225" y="9634"/>
                  </a:lnTo>
                  <a:lnTo>
                    <a:pt x="1674" y="10002"/>
                  </a:lnTo>
                  <a:lnTo>
                    <a:pt x="2083" y="10451"/>
                  </a:lnTo>
                  <a:lnTo>
                    <a:pt x="2450" y="10940"/>
                  </a:lnTo>
                  <a:lnTo>
                    <a:pt x="2817" y="11471"/>
                  </a:lnTo>
                  <a:lnTo>
                    <a:pt x="3103" y="12002"/>
                  </a:lnTo>
                  <a:lnTo>
                    <a:pt x="3634" y="13104"/>
                  </a:lnTo>
                  <a:lnTo>
                    <a:pt x="3756" y="13349"/>
                  </a:lnTo>
                  <a:lnTo>
                    <a:pt x="3879" y="13594"/>
                  </a:lnTo>
                  <a:lnTo>
                    <a:pt x="4818" y="11430"/>
                  </a:lnTo>
                  <a:lnTo>
                    <a:pt x="5512" y="9838"/>
                  </a:lnTo>
                  <a:lnTo>
                    <a:pt x="6246" y="7960"/>
                  </a:lnTo>
                  <a:lnTo>
                    <a:pt x="6981" y="5919"/>
                  </a:lnTo>
                  <a:lnTo>
                    <a:pt x="7675" y="3878"/>
                  </a:lnTo>
                  <a:lnTo>
                    <a:pt x="7961" y="2858"/>
                  </a:lnTo>
                  <a:lnTo>
                    <a:pt x="8247" y="1878"/>
                  </a:lnTo>
                  <a:lnTo>
                    <a:pt x="8451" y="898"/>
                  </a:lnTo>
                  <a:lnTo>
                    <a:pt x="8614" y="0"/>
                  </a:lnTo>
                  <a:close/>
                </a:path>
              </a:pathLst>
            </a:custGeom>
            <a:solidFill>
              <a:srgbClr val="FCC3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46"/>
            <p:cNvSpPr/>
            <p:nvPr/>
          </p:nvSpPr>
          <p:spPr>
            <a:xfrm>
              <a:off x="4859100" y="1569575"/>
              <a:ext cx="894000" cy="547025"/>
            </a:xfrm>
            <a:custGeom>
              <a:avLst/>
              <a:gdLst/>
              <a:ahLst/>
              <a:cxnLst/>
              <a:rect l="l" t="t" r="r" b="b"/>
              <a:pathLst>
                <a:path w="35760" h="21881" extrusionOk="0">
                  <a:moveTo>
                    <a:pt x="1307" y="0"/>
                  </a:moveTo>
                  <a:lnTo>
                    <a:pt x="1184" y="82"/>
                  </a:lnTo>
                  <a:lnTo>
                    <a:pt x="1103" y="163"/>
                  </a:lnTo>
                  <a:lnTo>
                    <a:pt x="1021" y="245"/>
                  </a:lnTo>
                  <a:lnTo>
                    <a:pt x="980" y="367"/>
                  </a:lnTo>
                  <a:lnTo>
                    <a:pt x="899" y="612"/>
                  </a:lnTo>
                  <a:lnTo>
                    <a:pt x="899" y="898"/>
                  </a:lnTo>
                  <a:lnTo>
                    <a:pt x="980" y="1306"/>
                  </a:lnTo>
                  <a:lnTo>
                    <a:pt x="1103" y="1755"/>
                  </a:lnTo>
                  <a:lnTo>
                    <a:pt x="1266" y="2164"/>
                  </a:lnTo>
                  <a:lnTo>
                    <a:pt x="1470" y="2531"/>
                  </a:lnTo>
                  <a:lnTo>
                    <a:pt x="1348" y="2408"/>
                  </a:lnTo>
                  <a:lnTo>
                    <a:pt x="1225" y="2327"/>
                  </a:lnTo>
                  <a:lnTo>
                    <a:pt x="1103" y="2286"/>
                  </a:lnTo>
                  <a:lnTo>
                    <a:pt x="858" y="2286"/>
                  </a:lnTo>
                  <a:lnTo>
                    <a:pt x="735" y="2327"/>
                  </a:lnTo>
                  <a:lnTo>
                    <a:pt x="490" y="2449"/>
                  </a:lnTo>
                  <a:lnTo>
                    <a:pt x="286" y="2653"/>
                  </a:lnTo>
                  <a:lnTo>
                    <a:pt x="123" y="2898"/>
                  </a:lnTo>
                  <a:lnTo>
                    <a:pt x="0" y="3184"/>
                  </a:lnTo>
                  <a:lnTo>
                    <a:pt x="0" y="3429"/>
                  </a:lnTo>
                  <a:lnTo>
                    <a:pt x="41" y="3715"/>
                  </a:lnTo>
                  <a:lnTo>
                    <a:pt x="164" y="3960"/>
                  </a:lnTo>
                  <a:lnTo>
                    <a:pt x="327" y="4205"/>
                  </a:lnTo>
                  <a:lnTo>
                    <a:pt x="531" y="4450"/>
                  </a:lnTo>
                  <a:lnTo>
                    <a:pt x="939" y="4939"/>
                  </a:lnTo>
                  <a:lnTo>
                    <a:pt x="1266" y="5348"/>
                  </a:lnTo>
                  <a:lnTo>
                    <a:pt x="1756" y="6123"/>
                  </a:lnTo>
                  <a:lnTo>
                    <a:pt x="2164" y="6899"/>
                  </a:lnTo>
                  <a:lnTo>
                    <a:pt x="2654" y="7634"/>
                  </a:lnTo>
                  <a:lnTo>
                    <a:pt x="2899" y="8001"/>
                  </a:lnTo>
                  <a:lnTo>
                    <a:pt x="3185" y="8328"/>
                  </a:lnTo>
                  <a:lnTo>
                    <a:pt x="3838" y="9022"/>
                  </a:lnTo>
                  <a:lnTo>
                    <a:pt x="4532" y="9675"/>
                  </a:lnTo>
                  <a:lnTo>
                    <a:pt x="5266" y="10287"/>
                  </a:lnTo>
                  <a:lnTo>
                    <a:pt x="6001" y="10899"/>
                  </a:lnTo>
                  <a:lnTo>
                    <a:pt x="7063" y="11716"/>
                  </a:lnTo>
                  <a:lnTo>
                    <a:pt x="8124" y="12532"/>
                  </a:lnTo>
                  <a:lnTo>
                    <a:pt x="9185" y="13267"/>
                  </a:lnTo>
                  <a:lnTo>
                    <a:pt x="10328" y="14002"/>
                  </a:lnTo>
                  <a:lnTo>
                    <a:pt x="11104" y="14451"/>
                  </a:lnTo>
                  <a:lnTo>
                    <a:pt x="11920" y="14900"/>
                  </a:lnTo>
                  <a:lnTo>
                    <a:pt x="13553" y="15757"/>
                  </a:lnTo>
                  <a:lnTo>
                    <a:pt x="15227" y="16573"/>
                  </a:lnTo>
                  <a:lnTo>
                    <a:pt x="16860" y="17431"/>
                  </a:lnTo>
                  <a:lnTo>
                    <a:pt x="17676" y="17880"/>
                  </a:lnTo>
                  <a:lnTo>
                    <a:pt x="18452" y="18370"/>
                  </a:lnTo>
                  <a:lnTo>
                    <a:pt x="19227" y="18859"/>
                  </a:lnTo>
                  <a:lnTo>
                    <a:pt x="19962" y="19390"/>
                  </a:lnTo>
                  <a:lnTo>
                    <a:pt x="20656" y="19921"/>
                  </a:lnTo>
                  <a:lnTo>
                    <a:pt x="21309" y="20533"/>
                  </a:lnTo>
                  <a:lnTo>
                    <a:pt x="21962" y="21186"/>
                  </a:lnTo>
                  <a:lnTo>
                    <a:pt x="22534" y="21880"/>
                  </a:lnTo>
                  <a:lnTo>
                    <a:pt x="23309" y="21350"/>
                  </a:lnTo>
                  <a:lnTo>
                    <a:pt x="24085" y="20737"/>
                  </a:lnTo>
                  <a:lnTo>
                    <a:pt x="24820" y="20166"/>
                  </a:lnTo>
                  <a:lnTo>
                    <a:pt x="25555" y="19513"/>
                  </a:lnTo>
                  <a:lnTo>
                    <a:pt x="26249" y="18859"/>
                  </a:lnTo>
                  <a:lnTo>
                    <a:pt x="26943" y="18206"/>
                  </a:lnTo>
                  <a:lnTo>
                    <a:pt x="27596" y="17512"/>
                  </a:lnTo>
                  <a:lnTo>
                    <a:pt x="28249" y="16778"/>
                  </a:lnTo>
                  <a:lnTo>
                    <a:pt x="28861" y="16043"/>
                  </a:lnTo>
                  <a:lnTo>
                    <a:pt x="29433" y="15308"/>
                  </a:lnTo>
                  <a:lnTo>
                    <a:pt x="30004" y="14532"/>
                  </a:lnTo>
                  <a:lnTo>
                    <a:pt x="30535" y="13716"/>
                  </a:lnTo>
                  <a:lnTo>
                    <a:pt x="31066" y="12900"/>
                  </a:lnTo>
                  <a:lnTo>
                    <a:pt x="31555" y="12083"/>
                  </a:lnTo>
                  <a:lnTo>
                    <a:pt x="32004" y="11226"/>
                  </a:lnTo>
                  <a:lnTo>
                    <a:pt x="32453" y="10369"/>
                  </a:lnTo>
                  <a:lnTo>
                    <a:pt x="32984" y="9185"/>
                  </a:lnTo>
                  <a:lnTo>
                    <a:pt x="33596" y="7960"/>
                  </a:lnTo>
                  <a:lnTo>
                    <a:pt x="33923" y="7389"/>
                  </a:lnTo>
                  <a:lnTo>
                    <a:pt x="34250" y="6817"/>
                  </a:lnTo>
                  <a:lnTo>
                    <a:pt x="34658" y="6287"/>
                  </a:lnTo>
                  <a:lnTo>
                    <a:pt x="35066" y="5797"/>
                  </a:lnTo>
                  <a:lnTo>
                    <a:pt x="35311" y="5552"/>
                  </a:lnTo>
                  <a:lnTo>
                    <a:pt x="35515" y="5266"/>
                  </a:lnTo>
                  <a:lnTo>
                    <a:pt x="35678" y="4980"/>
                  </a:lnTo>
                  <a:lnTo>
                    <a:pt x="35719" y="4817"/>
                  </a:lnTo>
                  <a:lnTo>
                    <a:pt x="35760" y="4654"/>
                  </a:lnTo>
                  <a:lnTo>
                    <a:pt x="35719" y="4490"/>
                  </a:lnTo>
                  <a:lnTo>
                    <a:pt x="35638" y="4368"/>
                  </a:lnTo>
                  <a:lnTo>
                    <a:pt x="35515" y="4245"/>
                  </a:lnTo>
                  <a:lnTo>
                    <a:pt x="35352" y="4164"/>
                  </a:lnTo>
                  <a:lnTo>
                    <a:pt x="35189" y="4123"/>
                  </a:lnTo>
                  <a:lnTo>
                    <a:pt x="35066" y="4164"/>
                  </a:lnTo>
                  <a:lnTo>
                    <a:pt x="34944" y="4205"/>
                  </a:lnTo>
                  <a:lnTo>
                    <a:pt x="34862" y="4327"/>
                  </a:lnTo>
                  <a:lnTo>
                    <a:pt x="34984" y="3960"/>
                  </a:lnTo>
                  <a:lnTo>
                    <a:pt x="35025" y="3592"/>
                  </a:lnTo>
                  <a:lnTo>
                    <a:pt x="35025" y="3225"/>
                  </a:lnTo>
                  <a:lnTo>
                    <a:pt x="34944" y="2858"/>
                  </a:lnTo>
                  <a:lnTo>
                    <a:pt x="34658" y="3062"/>
                  </a:lnTo>
                  <a:lnTo>
                    <a:pt x="34372" y="3266"/>
                  </a:lnTo>
                  <a:lnTo>
                    <a:pt x="33841" y="3756"/>
                  </a:lnTo>
                  <a:lnTo>
                    <a:pt x="33352" y="4245"/>
                  </a:lnTo>
                  <a:lnTo>
                    <a:pt x="32780" y="4735"/>
                  </a:lnTo>
                  <a:lnTo>
                    <a:pt x="32290" y="5103"/>
                  </a:lnTo>
                  <a:lnTo>
                    <a:pt x="31760" y="5388"/>
                  </a:lnTo>
                  <a:lnTo>
                    <a:pt x="31188" y="5674"/>
                  </a:lnTo>
                  <a:lnTo>
                    <a:pt x="30576" y="5878"/>
                  </a:lnTo>
                  <a:lnTo>
                    <a:pt x="29188" y="6409"/>
                  </a:lnTo>
                  <a:lnTo>
                    <a:pt x="27759" y="6858"/>
                  </a:lnTo>
                  <a:lnTo>
                    <a:pt x="26289" y="7185"/>
                  </a:lnTo>
                  <a:lnTo>
                    <a:pt x="24820" y="7470"/>
                  </a:lnTo>
                  <a:lnTo>
                    <a:pt x="23350" y="7674"/>
                  </a:lnTo>
                  <a:lnTo>
                    <a:pt x="21840" y="7797"/>
                  </a:lnTo>
                  <a:lnTo>
                    <a:pt x="20370" y="7838"/>
                  </a:lnTo>
                  <a:lnTo>
                    <a:pt x="18860" y="7797"/>
                  </a:lnTo>
                  <a:lnTo>
                    <a:pt x="17350" y="7715"/>
                  </a:lnTo>
                  <a:lnTo>
                    <a:pt x="15880" y="7511"/>
                  </a:lnTo>
                  <a:lnTo>
                    <a:pt x="14410" y="7266"/>
                  </a:lnTo>
                  <a:lnTo>
                    <a:pt x="12941" y="6940"/>
                  </a:lnTo>
                  <a:lnTo>
                    <a:pt x="11512" y="6531"/>
                  </a:lnTo>
                  <a:lnTo>
                    <a:pt x="10083" y="6042"/>
                  </a:lnTo>
                  <a:lnTo>
                    <a:pt x="8695" y="5470"/>
                  </a:lnTo>
                  <a:lnTo>
                    <a:pt x="7348" y="4858"/>
                  </a:lnTo>
                  <a:lnTo>
                    <a:pt x="6573" y="4450"/>
                  </a:lnTo>
                  <a:lnTo>
                    <a:pt x="5838" y="4041"/>
                  </a:lnTo>
                  <a:lnTo>
                    <a:pt x="5144" y="3592"/>
                  </a:lnTo>
                  <a:lnTo>
                    <a:pt x="4450" y="3102"/>
                  </a:lnTo>
                  <a:lnTo>
                    <a:pt x="3838" y="2572"/>
                  </a:lnTo>
                  <a:lnTo>
                    <a:pt x="3225" y="1959"/>
                  </a:lnTo>
                  <a:lnTo>
                    <a:pt x="2695" y="1347"/>
                  </a:lnTo>
                  <a:lnTo>
                    <a:pt x="2205" y="653"/>
                  </a:lnTo>
                  <a:lnTo>
                    <a:pt x="2042" y="408"/>
                  </a:lnTo>
                  <a:lnTo>
                    <a:pt x="1797" y="163"/>
                  </a:lnTo>
                  <a:lnTo>
                    <a:pt x="1674" y="82"/>
                  </a:lnTo>
                  <a:lnTo>
                    <a:pt x="1552" y="0"/>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46"/>
            <p:cNvSpPr/>
            <p:nvPr/>
          </p:nvSpPr>
          <p:spPr>
            <a:xfrm>
              <a:off x="4889725" y="1625700"/>
              <a:ext cx="478650" cy="183725"/>
            </a:xfrm>
            <a:custGeom>
              <a:avLst/>
              <a:gdLst/>
              <a:ahLst/>
              <a:cxnLst/>
              <a:rect l="l" t="t" r="r" b="b"/>
              <a:pathLst>
                <a:path w="19146" h="7349" extrusionOk="0">
                  <a:moveTo>
                    <a:pt x="0" y="0"/>
                  </a:moveTo>
                  <a:lnTo>
                    <a:pt x="408" y="490"/>
                  </a:lnTo>
                  <a:lnTo>
                    <a:pt x="857" y="939"/>
                  </a:lnTo>
                  <a:lnTo>
                    <a:pt x="1306" y="1388"/>
                  </a:lnTo>
                  <a:lnTo>
                    <a:pt x="1796" y="1796"/>
                  </a:lnTo>
                  <a:lnTo>
                    <a:pt x="2286" y="2164"/>
                  </a:lnTo>
                  <a:lnTo>
                    <a:pt x="2817" y="2531"/>
                  </a:lnTo>
                  <a:lnTo>
                    <a:pt x="3919" y="3184"/>
                  </a:lnTo>
                  <a:lnTo>
                    <a:pt x="5062" y="3756"/>
                  </a:lnTo>
                  <a:lnTo>
                    <a:pt x="6246" y="4327"/>
                  </a:lnTo>
                  <a:lnTo>
                    <a:pt x="7430" y="4817"/>
                  </a:lnTo>
                  <a:lnTo>
                    <a:pt x="8613" y="5266"/>
                  </a:lnTo>
                  <a:lnTo>
                    <a:pt x="9920" y="5756"/>
                  </a:lnTo>
                  <a:lnTo>
                    <a:pt x="11185" y="6205"/>
                  </a:lnTo>
                  <a:lnTo>
                    <a:pt x="12491" y="6613"/>
                  </a:lnTo>
                  <a:lnTo>
                    <a:pt x="13839" y="6981"/>
                  </a:lnTo>
                  <a:lnTo>
                    <a:pt x="14492" y="7103"/>
                  </a:lnTo>
                  <a:lnTo>
                    <a:pt x="15145" y="7226"/>
                  </a:lnTo>
                  <a:lnTo>
                    <a:pt x="15798" y="7307"/>
                  </a:lnTo>
                  <a:lnTo>
                    <a:pt x="16492" y="7348"/>
                  </a:lnTo>
                  <a:lnTo>
                    <a:pt x="17798" y="7348"/>
                  </a:lnTo>
                  <a:lnTo>
                    <a:pt x="18451" y="7266"/>
                  </a:lnTo>
                  <a:lnTo>
                    <a:pt x="19145" y="7185"/>
                  </a:lnTo>
                  <a:lnTo>
                    <a:pt x="0" y="0"/>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46"/>
            <p:cNvSpPr/>
            <p:nvPr/>
          </p:nvSpPr>
          <p:spPr>
            <a:xfrm>
              <a:off x="4889725" y="1625700"/>
              <a:ext cx="478650" cy="183725"/>
            </a:xfrm>
            <a:custGeom>
              <a:avLst/>
              <a:gdLst/>
              <a:ahLst/>
              <a:cxnLst/>
              <a:rect l="l" t="t" r="r" b="b"/>
              <a:pathLst>
                <a:path w="19146" h="7349" fill="none" extrusionOk="0">
                  <a:moveTo>
                    <a:pt x="0" y="0"/>
                  </a:moveTo>
                  <a:lnTo>
                    <a:pt x="0" y="0"/>
                  </a:lnTo>
                  <a:lnTo>
                    <a:pt x="408" y="490"/>
                  </a:lnTo>
                  <a:lnTo>
                    <a:pt x="857" y="939"/>
                  </a:lnTo>
                  <a:lnTo>
                    <a:pt x="1306" y="1388"/>
                  </a:lnTo>
                  <a:lnTo>
                    <a:pt x="1796" y="1796"/>
                  </a:lnTo>
                  <a:lnTo>
                    <a:pt x="2286" y="2164"/>
                  </a:lnTo>
                  <a:lnTo>
                    <a:pt x="2817" y="2531"/>
                  </a:lnTo>
                  <a:lnTo>
                    <a:pt x="3919" y="3184"/>
                  </a:lnTo>
                  <a:lnTo>
                    <a:pt x="5062" y="3756"/>
                  </a:lnTo>
                  <a:lnTo>
                    <a:pt x="6246" y="4327"/>
                  </a:lnTo>
                  <a:lnTo>
                    <a:pt x="7430" y="4817"/>
                  </a:lnTo>
                  <a:lnTo>
                    <a:pt x="8613" y="5266"/>
                  </a:lnTo>
                  <a:lnTo>
                    <a:pt x="8613" y="5266"/>
                  </a:lnTo>
                  <a:lnTo>
                    <a:pt x="9920" y="5756"/>
                  </a:lnTo>
                  <a:lnTo>
                    <a:pt x="11185" y="6205"/>
                  </a:lnTo>
                  <a:lnTo>
                    <a:pt x="12491" y="6613"/>
                  </a:lnTo>
                  <a:lnTo>
                    <a:pt x="13839" y="6981"/>
                  </a:lnTo>
                  <a:lnTo>
                    <a:pt x="14492" y="7103"/>
                  </a:lnTo>
                  <a:lnTo>
                    <a:pt x="15145" y="7226"/>
                  </a:lnTo>
                  <a:lnTo>
                    <a:pt x="15798" y="7307"/>
                  </a:lnTo>
                  <a:lnTo>
                    <a:pt x="16492" y="7348"/>
                  </a:lnTo>
                  <a:lnTo>
                    <a:pt x="17145" y="7348"/>
                  </a:lnTo>
                  <a:lnTo>
                    <a:pt x="17798" y="7348"/>
                  </a:lnTo>
                  <a:lnTo>
                    <a:pt x="18451" y="7266"/>
                  </a:lnTo>
                  <a:lnTo>
                    <a:pt x="19145" y="718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46"/>
            <p:cNvSpPr/>
            <p:nvPr/>
          </p:nvSpPr>
          <p:spPr>
            <a:xfrm>
              <a:off x="4887675" y="1623650"/>
              <a:ext cx="481725" cy="187800"/>
            </a:xfrm>
            <a:custGeom>
              <a:avLst/>
              <a:gdLst/>
              <a:ahLst/>
              <a:cxnLst/>
              <a:rect l="l" t="t" r="r" b="b"/>
              <a:pathLst>
                <a:path w="19269" h="7512" extrusionOk="0">
                  <a:moveTo>
                    <a:pt x="41" y="1"/>
                  </a:moveTo>
                  <a:lnTo>
                    <a:pt x="0" y="41"/>
                  </a:lnTo>
                  <a:lnTo>
                    <a:pt x="41" y="123"/>
                  </a:lnTo>
                  <a:lnTo>
                    <a:pt x="409" y="572"/>
                  </a:lnTo>
                  <a:lnTo>
                    <a:pt x="858" y="1021"/>
                  </a:lnTo>
                  <a:lnTo>
                    <a:pt x="1307" y="1470"/>
                  </a:lnTo>
                  <a:lnTo>
                    <a:pt x="1756" y="1878"/>
                  </a:lnTo>
                  <a:lnTo>
                    <a:pt x="2286" y="2246"/>
                  </a:lnTo>
                  <a:lnTo>
                    <a:pt x="2776" y="2613"/>
                  </a:lnTo>
                  <a:lnTo>
                    <a:pt x="3878" y="3266"/>
                  </a:lnTo>
                  <a:lnTo>
                    <a:pt x="5021" y="3879"/>
                  </a:lnTo>
                  <a:lnTo>
                    <a:pt x="6205" y="4409"/>
                  </a:lnTo>
                  <a:lnTo>
                    <a:pt x="7430" y="4940"/>
                  </a:lnTo>
                  <a:lnTo>
                    <a:pt x="8695" y="5430"/>
                  </a:lnTo>
                  <a:lnTo>
                    <a:pt x="10818" y="6205"/>
                  </a:lnTo>
                  <a:lnTo>
                    <a:pt x="11920" y="6573"/>
                  </a:lnTo>
                  <a:lnTo>
                    <a:pt x="12982" y="6899"/>
                  </a:lnTo>
                  <a:lnTo>
                    <a:pt x="14002" y="7144"/>
                  </a:lnTo>
                  <a:lnTo>
                    <a:pt x="15064" y="7348"/>
                  </a:lnTo>
                  <a:lnTo>
                    <a:pt x="16125" y="7471"/>
                  </a:lnTo>
                  <a:lnTo>
                    <a:pt x="17186" y="7512"/>
                  </a:lnTo>
                  <a:lnTo>
                    <a:pt x="18207" y="7471"/>
                  </a:lnTo>
                  <a:lnTo>
                    <a:pt x="18737" y="7389"/>
                  </a:lnTo>
                  <a:lnTo>
                    <a:pt x="19227" y="7308"/>
                  </a:lnTo>
                  <a:lnTo>
                    <a:pt x="19268" y="7308"/>
                  </a:lnTo>
                  <a:lnTo>
                    <a:pt x="19268" y="7226"/>
                  </a:lnTo>
                  <a:lnTo>
                    <a:pt x="19268" y="7185"/>
                  </a:lnTo>
                  <a:lnTo>
                    <a:pt x="19187" y="7185"/>
                  </a:lnTo>
                  <a:lnTo>
                    <a:pt x="18574" y="7267"/>
                  </a:lnTo>
                  <a:lnTo>
                    <a:pt x="17921" y="7348"/>
                  </a:lnTo>
                  <a:lnTo>
                    <a:pt x="16615" y="7348"/>
                  </a:lnTo>
                  <a:lnTo>
                    <a:pt x="15962" y="7308"/>
                  </a:lnTo>
                  <a:lnTo>
                    <a:pt x="15308" y="7226"/>
                  </a:lnTo>
                  <a:lnTo>
                    <a:pt x="14655" y="7144"/>
                  </a:lnTo>
                  <a:lnTo>
                    <a:pt x="14002" y="6981"/>
                  </a:lnTo>
                  <a:lnTo>
                    <a:pt x="12696" y="6654"/>
                  </a:lnTo>
                  <a:lnTo>
                    <a:pt x="11390" y="6246"/>
                  </a:lnTo>
                  <a:lnTo>
                    <a:pt x="10083" y="5797"/>
                  </a:lnTo>
                  <a:lnTo>
                    <a:pt x="8736" y="5307"/>
                  </a:lnTo>
                  <a:lnTo>
                    <a:pt x="7471" y="4817"/>
                  </a:lnTo>
                  <a:lnTo>
                    <a:pt x="6246" y="4287"/>
                  </a:lnTo>
                  <a:lnTo>
                    <a:pt x="5062" y="3756"/>
                  </a:lnTo>
                  <a:lnTo>
                    <a:pt x="3960" y="3144"/>
                  </a:lnTo>
                  <a:lnTo>
                    <a:pt x="2858" y="2491"/>
                  </a:lnTo>
                  <a:lnTo>
                    <a:pt x="2368" y="2123"/>
                  </a:lnTo>
                  <a:lnTo>
                    <a:pt x="1878" y="1756"/>
                  </a:lnTo>
                  <a:lnTo>
                    <a:pt x="1388" y="1348"/>
                  </a:lnTo>
                  <a:lnTo>
                    <a:pt x="939" y="939"/>
                  </a:lnTo>
                  <a:lnTo>
                    <a:pt x="531" y="490"/>
                  </a:lnTo>
                  <a:lnTo>
                    <a:pt x="123" y="41"/>
                  </a:lnTo>
                  <a:lnTo>
                    <a:pt x="82" y="1"/>
                  </a:lnTo>
                  <a:close/>
                </a:path>
              </a:pathLst>
            </a:custGeom>
            <a:solidFill>
              <a:srgbClr val="000000">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46"/>
            <p:cNvSpPr/>
            <p:nvPr/>
          </p:nvSpPr>
          <p:spPr>
            <a:xfrm>
              <a:off x="5529600" y="1671625"/>
              <a:ext cx="199025" cy="122475"/>
            </a:xfrm>
            <a:custGeom>
              <a:avLst/>
              <a:gdLst/>
              <a:ahLst/>
              <a:cxnLst/>
              <a:rect l="l" t="t" r="r" b="b"/>
              <a:pathLst>
                <a:path w="7961" h="4899" extrusionOk="0">
                  <a:moveTo>
                    <a:pt x="7960" y="0"/>
                  </a:moveTo>
                  <a:lnTo>
                    <a:pt x="7144" y="612"/>
                  </a:lnTo>
                  <a:lnTo>
                    <a:pt x="6287" y="1225"/>
                  </a:lnTo>
                  <a:lnTo>
                    <a:pt x="5470" y="1755"/>
                  </a:lnTo>
                  <a:lnTo>
                    <a:pt x="4613" y="2286"/>
                  </a:lnTo>
                  <a:lnTo>
                    <a:pt x="3715" y="2776"/>
                  </a:lnTo>
                  <a:lnTo>
                    <a:pt x="2817" y="3225"/>
                  </a:lnTo>
                  <a:lnTo>
                    <a:pt x="1878" y="3633"/>
                  </a:lnTo>
                  <a:lnTo>
                    <a:pt x="939" y="4001"/>
                  </a:lnTo>
                  <a:lnTo>
                    <a:pt x="612" y="4123"/>
                  </a:lnTo>
                  <a:lnTo>
                    <a:pt x="327" y="4286"/>
                  </a:lnTo>
                  <a:lnTo>
                    <a:pt x="204" y="4368"/>
                  </a:lnTo>
                  <a:lnTo>
                    <a:pt x="123" y="4491"/>
                  </a:lnTo>
                  <a:lnTo>
                    <a:pt x="41" y="4613"/>
                  </a:lnTo>
                  <a:lnTo>
                    <a:pt x="0" y="4776"/>
                  </a:lnTo>
                  <a:lnTo>
                    <a:pt x="82" y="4817"/>
                  </a:lnTo>
                  <a:lnTo>
                    <a:pt x="163" y="4858"/>
                  </a:lnTo>
                  <a:lnTo>
                    <a:pt x="408" y="4899"/>
                  </a:lnTo>
                  <a:lnTo>
                    <a:pt x="653" y="4817"/>
                  </a:lnTo>
                  <a:lnTo>
                    <a:pt x="939" y="4735"/>
                  </a:lnTo>
                  <a:lnTo>
                    <a:pt x="1511" y="4450"/>
                  </a:lnTo>
                  <a:lnTo>
                    <a:pt x="2041" y="4164"/>
                  </a:lnTo>
                  <a:lnTo>
                    <a:pt x="2858" y="3756"/>
                  </a:lnTo>
                  <a:lnTo>
                    <a:pt x="3633" y="3348"/>
                  </a:lnTo>
                  <a:lnTo>
                    <a:pt x="4450" y="2858"/>
                  </a:lnTo>
                  <a:lnTo>
                    <a:pt x="5184" y="2368"/>
                  </a:lnTo>
                  <a:lnTo>
                    <a:pt x="5919" y="1878"/>
                  </a:lnTo>
                  <a:lnTo>
                    <a:pt x="6695" y="1306"/>
                  </a:lnTo>
                  <a:lnTo>
                    <a:pt x="7062" y="980"/>
                  </a:lnTo>
                  <a:lnTo>
                    <a:pt x="7430" y="653"/>
                  </a:lnTo>
                  <a:lnTo>
                    <a:pt x="7715" y="327"/>
                  </a:lnTo>
                  <a:lnTo>
                    <a:pt x="7960" y="0"/>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46"/>
            <p:cNvSpPr/>
            <p:nvPr/>
          </p:nvSpPr>
          <p:spPr>
            <a:xfrm>
              <a:off x="5527550" y="1669575"/>
              <a:ext cx="203100" cy="125550"/>
            </a:xfrm>
            <a:custGeom>
              <a:avLst/>
              <a:gdLst/>
              <a:ahLst/>
              <a:cxnLst/>
              <a:rect l="l" t="t" r="r" b="b"/>
              <a:pathLst>
                <a:path w="8124" h="5022" extrusionOk="0">
                  <a:moveTo>
                    <a:pt x="7716" y="409"/>
                  </a:moveTo>
                  <a:lnTo>
                    <a:pt x="7267" y="899"/>
                  </a:lnTo>
                  <a:lnTo>
                    <a:pt x="6695" y="1348"/>
                  </a:lnTo>
                  <a:lnTo>
                    <a:pt x="6124" y="1756"/>
                  </a:lnTo>
                  <a:lnTo>
                    <a:pt x="5552" y="2164"/>
                  </a:lnTo>
                  <a:lnTo>
                    <a:pt x="5226" y="2368"/>
                  </a:lnTo>
                  <a:lnTo>
                    <a:pt x="4491" y="2899"/>
                  </a:lnTo>
                  <a:lnTo>
                    <a:pt x="3715" y="3348"/>
                  </a:lnTo>
                  <a:lnTo>
                    <a:pt x="2899" y="3797"/>
                  </a:lnTo>
                  <a:lnTo>
                    <a:pt x="2082" y="4164"/>
                  </a:lnTo>
                  <a:lnTo>
                    <a:pt x="1593" y="4450"/>
                  </a:lnTo>
                  <a:lnTo>
                    <a:pt x="1184" y="4654"/>
                  </a:lnTo>
                  <a:lnTo>
                    <a:pt x="776" y="4817"/>
                  </a:lnTo>
                  <a:lnTo>
                    <a:pt x="613" y="4899"/>
                  </a:lnTo>
                  <a:lnTo>
                    <a:pt x="286" y="4899"/>
                  </a:lnTo>
                  <a:lnTo>
                    <a:pt x="164" y="4817"/>
                  </a:lnTo>
                  <a:lnTo>
                    <a:pt x="205" y="4695"/>
                  </a:lnTo>
                  <a:lnTo>
                    <a:pt x="245" y="4573"/>
                  </a:lnTo>
                  <a:lnTo>
                    <a:pt x="450" y="4409"/>
                  </a:lnTo>
                  <a:lnTo>
                    <a:pt x="735" y="4246"/>
                  </a:lnTo>
                  <a:lnTo>
                    <a:pt x="1021" y="4164"/>
                  </a:lnTo>
                  <a:lnTo>
                    <a:pt x="2001" y="3797"/>
                  </a:lnTo>
                  <a:lnTo>
                    <a:pt x="2899" y="3389"/>
                  </a:lnTo>
                  <a:lnTo>
                    <a:pt x="3797" y="2980"/>
                  </a:lnTo>
                  <a:lnTo>
                    <a:pt x="4654" y="2491"/>
                  </a:lnTo>
                  <a:lnTo>
                    <a:pt x="5430" y="2001"/>
                  </a:lnTo>
                  <a:lnTo>
                    <a:pt x="6246" y="1470"/>
                  </a:lnTo>
                  <a:lnTo>
                    <a:pt x="7716" y="409"/>
                  </a:lnTo>
                  <a:close/>
                  <a:moveTo>
                    <a:pt x="8042" y="1"/>
                  </a:moveTo>
                  <a:lnTo>
                    <a:pt x="8001" y="41"/>
                  </a:lnTo>
                  <a:lnTo>
                    <a:pt x="6450" y="1144"/>
                  </a:lnTo>
                  <a:lnTo>
                    <a:pt x="5634" y="1715"/>
                  </a:lnTo>
                  <a:lnTo>
                    <a:pt x="4777" y="2246"/>
                  </a:lnTo>
                  <a:lnTo>
                    <a:pt x="3919" y="2736"/>
                  </a:lnTo>
                  <a:lnTo>
                    <a:pt x="2980" y="3225"/>
                  </a:lnTo>
                  <a:lnTo>
                    <a:pt x="2001" y="3634"/>
                  </a:lnTo>
                  <a:lnTo>
                    <a:pt x="980" y="4001"/>
                  </a:lnTo>
                  <a:lnTo>
                    <a:pt x="654" y="4123"/>
                  </a:lnTo>
                  <a:lnTo>
                    <a:pt x="368" y="4328"/>
                  </a:lnTo>
                  <a:lnTo>
                    <a:pt x="245" y="4409"/>
                  </a:lnTo>
                  <a:lnTo>
                    <a:pt x="123" y="4532"/>
                  </a:lnTo>
                  <a:lnTo>
                    <a:pt x="41" y="4695"/>
                  </a:lnTo>
                  <a:lnTo>
                    <a:pt x="0" y="4817"/>
                  </a:lnTo>
                  <a:lnTo>
                    <a:pt x="41" y="4899"/>
                  </a:lnTo>
                  <a:lnTo>
                    <a:pt x="205" y="5022"/>
                  </a:lnTo>
                  <a:lnTo>
                    <a:pt x="409" y="5022"/>
                  </a:lnTo>
                  <a:lnTo>
                    <a:pt x="694" y="4981"/>
                  </a:lnTo>
                  <a:lnTo>
                    <a:pt x="1021" y="4899"/>
                  </a:lnTo>
                  <a:lnTo>
                    <a:pt x="1674" y="4573"/>
                  </a:lnTo>
                  <a:lnTo>
                    <a:pt x="2123" y="4287"/>
                  </a:lnTo>
                  <a:lnTo>
                    <a:pt x="2980" y="3919"/>
                  </a:lnTo>
                  <a:lnTo>
                    <a:pt x="3756" y="3470"/>
                  </a:lnTo>
                  <a:lnTo>
                    <a:pt x="4572" y="2980"/>
                  </a:lnTo>
                  <a:lnTo>
                    <a:pt x="5307" y="2491"/>
                  </a:lnTo>
                  <a:lnTo>
                    <a:pt x="5634" y="2287"/>
                  </a:lnTo>
                  <a:lnTo>
                    <a:pt x="6328" y="1797"/>
                  </a:lnTo>
                  <a:lnTo>
                    <a:pt x="7022" y="1266"/>
                  </a:lnTo>
                  <a:lnTo>
                    <a:pt x="7348" y="980"/>
                  </a:lnTo>
                  <a:lnTo>
                    <a:pt x="7634" y="694"/>
                  </a:lnTo>
                  <a:lnTo>
                    <a:pt x="7879" y="409"/>
                  </a:lnTo>
                  <a:lnTo>
                    <a:pt x="8083" y="123"/>
                  </a:lnTo>
                  <a:lnTo>
                    <a:pt x="8124" y="82"/>
                  </a:lnTo>
                  <a:lnTo>
                    <a:pt x="8083" y="41"/>
                  </a:lnTo>
                  <a:lnTo>
                    <a:pt x="8042" y="1"/>
                  </a:lnTo>
                  <a:close/>
                </a:path>
              </a:pathLst>
            </a:custGeom>
            <a:solidFill>
              <a:srgbClr val="000000">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46"/>
            <p:cNvSpPr/>
            <p:nvPr/>
          </p:nvSpPr>
          <p:spPr>
            <a:xfrm>
              <a:off x="5414275" y="1718550"/>
              <a:ext cx="314350" cy="213325"/>
            </a:xfrm>
            <a:custGeom>
              <a:avLst/>
              <a:gdLst/>
              <a:ahLst/>
              <a:cxnLst/>
              <a:rect l="l" t="t" r="r" b="b"/>
              <a:pathLst>
                <a:path w="12574" h="8533" extrusionOk="0">
                  <a:moveTo>
                    <a:pt x="12573" y="1"/>
                  </a:moveTo>
                  <a:lnTo>
                    <a:pt x="11594" y="1062"/>
                  </a:lnTo>
                  <a:lnTo>
                    <a:pt x="10532" y="2124"/>
                  </a:lnTo>
                  <a:lnTo>
                    <a:pt x="10002" y="2695"/>
                  </a:lnTo>
                  <a:lnTo>
                    <a:pt x="9389" y="3226"/>
                  </a:lnTo>
                  <a:lnTo>
                    <a:pt x="8736" y="3757"/>
                  </a:lnTo>
                  <a:lnTo>
                    <a:pt x="8042" y="4287"/>
                  </a:lnTo>
                  <a:lnTo>
                    <a:pt x="7307" y="4859"/>
                  </a:lnTo>
                  <a:lnTo>
                    <a:pt x="6491" y="5389"/>
                  </a:lnTo>
                  <a:lnTo>
                    <a:pt x="5634" y="5920"/>
                  </a:lnTo>
                  <a:lnTo>
                    <a:pt x="4654" y="6451"/>
                  </a:lnTo>
                  <a:lnTo>
                    <a:pt x="3633" y="6981"/>
                  </a:lnTo>
                  <a:lnTo>
                    <a:pt x="2531" y="7512"/>
                  </a:lnTo>
                  <a:lnTo>
                    <a:pt x="1307" y="8043"/>
                  </a:lnTo>
                  <a:lnTo>
                    <a:pt x="0" y="8533"/>
                  </a:lnTo>
                  <a:lnTo>
                    <a:pt x="6450" y="7390"/>
                  </a:lnTo>
                  <a:lnTo>
                    <a:pt x="8001" y="5593"/>
                  </a:lnTo>
                  <a:lnTo>
                    <a:pt x="9593" y="3757"/>
                  </a:lnTo>
                  <a:lnTo>
                    <a:pt x="11104" y="1879"/>
                  </a:lnTo>
                  <a:lnTo>
                    <a:pt x="12573"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46"/>
            <p:cNvSpPr/>
            <p:nvPr/>
          </p:nvSpPr>
          <p:spPr>
            <a:xfrm>
              <a:off x="5414275" y="1718550"/>
              <a:ext cx="314350" cy="213325"/>
            </a:xfrm>
            <a:custGeom>
              <a:avLst/>
              <a:gdLst/>
              <a:ahLst/>
              <a:cxnLst/>
              <a:rect l="l" t="t" r="r" b="b"/>
              <a:pathLst>
                <a:path w="12574" h="8533" fill="none" extrusionOk="0">
                  <a:moveTo>
                    <a:pt x="0" y="8533"/>
                  </a:moveTo>
                  <a:lnTo>
                    <a:pt x="0" y="8533"/>
                  </a:lnTo>
                  <a:lnTo>
                    <a:pt x="1307" y="8043"/>
                  </a:lnTo>
                  <a:lnTo>
                    <a:pt x="2531" y="7512"/>
                  </a:lnTo>
                  <a:lnTo>
                    <a:pt x="3633" y="6981"/>
                  </a:lnTo>
                  <a:lnTo>
                    <a:pt x="4654" y="6451"/>
                  </a:lnTo>
                  <a:lnTo>
                    <a:pt x="5634" y="5920"/>
                  </a:lnTo>
                  <a:lnTo>
                    <a:pt x="6491" y="5389"/>
                  </a:lnTo>
                  <a:lnTo>
                    <a:pt x="7307" y="4859"/>
                  </a:lnTo>
                  <a:lnTo>
                    <a:pt x="8042" y="4287"/>
                  </a:lnTo>
                  <a:lnTo>
                    <a:pt x="8736" y="3757"/>
                  </a:lnTo>
                  <a:lnTo>
                    <a:pt x="9389" y="3226"/>
                  </a:lnTo>
                  <a:lnTo>
                    <a:pt x="10002" y="2695"/>
                  </a:lnTo>
                  <a:lnTo>
                    <a:pt x="10532" y="2124"/>
                  </a:lnTo>
                  <a:lnTo>
                    <a:pt x="11594" y="1062"/>
                  </a:lnTo>
                  <a:lnTo>
                    <a:pt x="12573" y="1"/>
                  </a:lnTo>
                  <a:lnTo>
                    <a:pt x="12573" y="1"/>
                  </a:lnTo>
                  <a:lnTo>
                    <a:pt x="11104" y="1879"/>
                  </a:lnTo>
                  <a:lnTo>
                    <a:pt x="9593" y="3757"/>
                  </a:lnTo>
                  <a:lnTo>
                    <a:pt x="8001" y="5593"/>
                  </a:lnTo>
                  <a:lnTo>
                    <a:pt x="6450" y="739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46"/>
            <p:cNvSpPr/>
            <p:nvPr/>
          </p:nvSpPr>
          <p:spPr>
            <a:xfrm>
              <a:off x="5412225" y="1716525"/>
              <a:ext cx="317425" cy="217400"/>
            </a:xfrm>
            <a:custGeom>
              <a:avLst/>
              <a:gdLst/>
              <a:ahLst/>
              <a:cxnLst/>
              <a:rect l="l" t="t" r="r" b="b"/>
              <a:pathLst>
                <a:path w="12697" h="8696" extrusionOk="0">
                  <a:moveTo>
                    <a:pt x="12655" y="0"/>
                  </a:moveTo>
                  <a:lnTo>
                    <a:pt x="12574" y="41"/>
                  </a:lnTo>
                  <a:lnTo>
                    <a:pt x="11635" y="1062"/>
                  </a:lnTo>
                  <a:lnTo>
                    <a:pt x="10614" y="2123"/>
                  </a:lnTo>
                  <a:lnTo>
                    <a:pt x="10084" y="2654"/>
                  </a:lnTo>
                  <a:lnTo>
                    <a:pt x="9471" y="3184"/>
                  </a:lnTo>
                  <a:lnTo>
                    <a:pt x="8818" y="3756"/>
                  </a:lnTo>
                  <a:lnTo>
                    <a:pt x="8124" y="4287"/>
                  </a:lnTo>
                  <a:lnTo>
                    <a:pt x="7389" y="4817"/>
                  </a:lnTo>
                  <a:lnTo>
                    <a:pt x="6573" y="5389"/>
                  </a:lnTo>
                  <a:lnTo>
                    <a:pt x="5716" y="5919"/>
                  </a:lnTo>
                  <a:lnTo>
                    <a:pt x="4736" y="6450"/>
                  </a:lnTo>
                  <a:lnTo>
                    <a:pt x="3715" y="6981"/>
                  </a:lnTo>
                  <a:lnTo>
                    <a:pt x="2572" y="7511"/>
                  </a:lnTo>
                  <a:lnTo>
                    <a:pt x="1389" y="8042"/>
                  </a:lnTo>
                  <a:lnTo>
                    <a:pt x="41" y="8573"/>
                  </a:lnTo>
                  <a:lnTo>
                    <a:pt x="1" y="8614"/>
                  </a:lnTo>
                  <a:lnTo>
                    <a:pt x="1" y="8654"/>
                  </a:lnTo>
                  <a:lnTo>
                    <a:pt x="41" y="8695"/>
                  </a:lnTo>
                  <a:lnTo>
                    <a:pt x="82" y="8695"/>
                  </a:lnTo>
                  <a:lnTo>
                    <a:pt x="1266" y="8246"/>
                  </a:lnTo>
                  <a:lnTo>
                    <a:pt x="2327" y="7797"/>
                  </a:lnTo>
                  <a:lnTo>
                    <a:pt x="3307" y="7348"/>
                  </a:lnTo>
                  <a:lnTo>
                    <a:pt x="4246" y="6858"/>
                  </a:lnTo>
                  <a:lnTo>
                    <a:pt x="5144" y="6409"/>
                  </a:lnTo>
                  <a:lnTo>
                    <a:pt x="5961" y="5919"/>
                  </a:lnTo>
                  <a:lnTo>
                    <a:pt x="6695" y="5470"/>
                  </a:lnTo>
                  <a:lnTo>
                    <a:pt x="7389" y="4980"/>
                  </a:lnTo>
                  <a:lnTo>
                    <a:pt x="8042" y="4531"/>
                  </a:lnTo>
                  <a:lnTo>
                    <a:pt x="8655" y="4042"/>
                  </a:lnTo>
                  <a:lnTo>
                    <a:pt x="9798" y="3103"/>
                  </a:lnTo>
                  <a:lnTo>
                    <a:pt x="10778" y="2164"/>
                  </a:lnTo>
                  <a:lnTo>
                    <a:pt x="11676" y="1266"/>
                  </a:lnTo>
                  <a:lnTo>
                    <a:pt x="11676" y="1266"/>
                  </a:lnTo>
                  <a:lnTo>
                    <a:pt x="10492" y="2735"/>
                  </a:lnTo>
                  <a:lnTo>
                    <a:pt x="9226" y="4246"/>
                  </a:lnTo>
                  <a:lnTo>
                    <a:pt x="7879" y="5797"/>
                  </a:lnTo>
                  <a:lnTo>
                    <a:pt x="6450" y="7430"/>
                  </a:lnTo>
                  <a:lnTo>
                    <a:pt x="6450" y="7471"/>
                  </a:lnTo>
                  <a:lnTo>
                    <a:pt x="6450" y="7552"/>
                  </a:lnTo>
                  <a:lnTo>
                    <a:pt x="6532" y="7552"/>
                  </a:lnTo>
                  <a:lnTo>
                    <a:pt x="6573" y="7511"/>
                  </a:lnTo>
                  <a:lnTo>
                    <a:pt x="8287" y="5552"/>
                  </a:lnTo>
                  <a:lnTo>
                    <a:pt x="9879" y="3674"/>
                  </a:lnTo>
                  <a:lnTo>
                    <a:pt x="11349" y="1878"/>
                  </a:lnTo>
                  <a:lnTo>
                    <a:pt x="12696" y="123"/>
                  </a:lnTo>
                  <a:lnTo>
                    <a:pt x="12696" y="82"/>
                  </a:lnTo>
                  <a:lnTo>
                    <a:pt x="12696" y="41"/>
                  </a:lnTo>
                  <a:lnTo>
                    <a:pt x="12655" y="0"/>
                  </a:lnTo>
                  <a:close/>
                </a:path>
              </a:pathLst>
            </a:custGeom>
            <a:solidFill>
              <a:srgbClr val="000000">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46"/>
            <p:cNvSpPr/>
            <p:nvPr/>
          </p:nvSpPr>
          <p:spPr>
            <a:xfrm>
              <a:off x="4874400" y="1678750"/>
              <a:ext cx="294975" cy="187825"/>
            </a:xfrm>
            <a:custGeom>
              <a:avLst/>
              <a:gdLst/>
              <a:ahLst/>
              <a:cxnLst/>
              <a:rect l="l" t="t" r="r" b="b"/>
              <a:pathLst>
                <a:path w="11799" h="7513" extrusionOk="0">
                  <a:moveTo>
                    <a:pt x="1" y="1"/>
                  </a:moveTo>
                  <a:lnTo>
                    <a:pt x="572" y="695"/>
                  </a:lnTo>
                  <a:lnTo>
                    <a:pt x="1185" y="1348"/>
                  </a:lnTo>
                  <a:lnTo>
                    <a:pt x="1797" y="1960"/>
                  </a:lnTo>
                  <a:lnTo>
                    <a:pt x="2450" y="2573"/>
                  </a:lnTo>
                  <a:lnTo>
                    <a:pt x="3103" y="3144"/>
                  </a:lnTo>
                  <a:lnTo>
                    <a:pt x="3838" y="3716"/>
                  </a:lnTo>
                  <a:lnTo>
                    <a:pt x="4532" y="4246"/>
                  </a:lnTo>
                  <a:lnTo>
                    <a:pt x="5267" y="4736"/>
                  </a:lnTo>
                  <a:lnTo>
                    <a:pt x="6042" y="5185"/>
                  </a:lnTo>
                  <a:lnTo>
                    <a:pt x="6818" y="5634"/>
                  </a:lnTo>
                  <a:lnTo>
                    <a:pt x="7594" y="6002"/>
                  </a:lnTo>
                  <a:lnTo>
                    <a:pt x="8410" y="6369"/>
                  </a:lnTo>
                  <a:lnTo>
                    <a:pt x="9226" y="6696"/>
                  </a:lnTo>
                  <a:lnTo>
                    <a:pt x="10084" y="7022"/>
                  </a:lnTo>
                  <a:lnTo>
                    <a:pt x="10941" y="7267"/>
                  </a:lnTo>
                  <a:lnTo>
                    <a:pt x="11798" y="7512"/>
                  </a:lnTo>
                  <a:lnTo>
                    <a:pt x="11798" y="7512"/>
                  </a:lnTo>
                  <a:lnTo>
                    <a:pt x="1" y="1"/>
                  </a:lnTo>
                  <a:close/>
                </a:path>
              </a:pathLst>
            </a:custGeom>
            <a:solidFill>
              <a:srgbClr val="869D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46"/>
            <p:cNvSpPr/>
            <p:nvPr/>
          </p:nvSpPr>
          <p:spPr>
            <a:xfrm>
              <a:off x="4874400" y="1678750"/>
              <a:ext cx="294975" cy="187825"/>
            </a:xfrm>
            <a:custGeom>
              <a:avLst/>
              <a:gdLst/>
              <a:ahLst/>
              <a:cxnLst/>
              <a:rect l="l" t="t" r="r" b="b"/>
              <a:pathLst>
                <a:path w="11799" h="7513" fill="none" extrusionOk="0">
                  <a:moveTo>
                    <a:pt x="1" y="1"/>
                  </a:moveTo>
                  <a:lnTo>
                    <a:pt x="1" y="1"/>
                  </a:lnTo>
                  <a:lnTo>
                    <a:pt x="572" y="695"/>
                  </a:lnTo>
                  <a:lnTo>
                    <a:pt x="1185" y="1348"/>
                  </a:lnTo>
                  <a:lnTo>
                    <a:pt x="1797" y="1960"/>
                  </a:lnTo>
                  <a:lnTo>
                    <a:pt x="2450" y="2573"/>
                  </a:lnTo>
                  <a:lnTo>
                    <a:pt x="3103" y="3144"/>
                  </a:lnTo>
                  <a:lnTo>
                    <a:pt x="3838" y="3716"/>
                  </a:lnTo>
                  <a:lnTo>
                    <a:pt x="4532" y="4246"/>
                  </a:lnTo>
                  <a:lnTo>
                    <a:pt x="5267" y="4736"/>
                  </a:lnTo>
                  <a:lnTo>
                    <a:pt x="6042" y="5185"/>
                  </a:lnTo>
                  <a:lnTo>
                    <a:pt x="6818" y="5634"/>
                  </a:lnTo>
                  <a:lnTo>
                    <a:pt x="7594" y="6002"/>
                  </a:lnTo>
                  <a:lnTo>
                    <a:pt x="8410" y="6369"/>
                  </a:lnTo>
                  <a:lnTo>
                    <a:pt x="9226" y="6696"/>
                  </a:lnTo>
                  <a:lnTo>
                    <a:pt x="10084" y="7022"/>
                  </a:lnTo>
                  <a:lnTo>
                    <a:pt x="10941" y="7267"/>
                  </a:lnTo>
                  <a:lnTo>
                    <a:pt x="11798" y="7512"/>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46"/>
            <p:cNvSpPr/>
            <p:nvPr/>
          </p:nvSpPr>
          <p:spPr>
            <a:xfrm>
              <a:off x="4872375" y="1676725"/>
              <a:ext cx="298000" cy="190850"/>
            </a:xfrm>
            <a:custGeom>
              <a:avLst/>
              <a:gdLst/>
              <a:ahLst/>
              <a:cxnLst/>
              <a:rect l="l" t="t" r="r" b="b"/>
              <a:pathLst>
                <a:path w="11920" h="7634" extrusionOk="0">
                  <a:moveTo>
                    <a:pt x="82" y="0"/>
                  </a:moveTo>
                  <a:lnTo>
                    <a:pt x="41" y="41"/>
                  </a:lnTo>
                  <a:lnTo>
                    <a:pt x="0" y="82"/>
                  </a:lnTo>
                  <a:lnTo>
                    <a:pt x="0" y="123"/>
                  </a:lnTo>
                  <a:lnTo>
                    <a:pt x="612" y="817"/>
                  </a:lnTo>
                  <a:lnTo>
                    <a:pt x="1184" y="1470"/>
                  </a:lnTo>
                  <a:lnTo>
                    <a:pt x="1837" y="2123"/>
                  </a:lnTo>
                  <a:lnTo>
                    <a:pt x="2490" y="2735"/>
                  </a:lnTo>
                  <a:lnTo>
                    <a:pt x="3143" y="3307"/>
                  </a:lnTo>
                  <a:lnTo>
                    <a:pt x="3878" y="3837"/>
                  </a:lnTo>
                  <a:lnTo>
                    <a:pt x="4572" y="4368"/>
                  </a:lnTo>
                  <a:lnTo>
                    <a:pt x="5307" y="4858"/>
                  </a:lnTo>
                  <a:lnTo>
                    <a:pt x="6083" y="5348"/>
                  </a:lnTo>
                  <a:lnTo>
                    <a:pt x="6858" y="5756"/>
                  </a:lnTo>
                  <a:lnTo>
                    <a:pt x="7675" y="6164"/>
                  </a:lnTo>
                  <a:lnTo>
                    <a:pt x="8491" y="6532"/>
                  </a:lnTo>
                  <a:lnTo>
                    <a:pt x="9307" y="6858"/>
                  </a:lnTo>
                  <a:lnTo>
                    <a:pt x="10124" y="7144"/>
                  </a:lnTo>
                  <a:lnTo>
                    <a:pt x="10981" y="7430"/>
                  </a:lnTo>
                  <a:lnTo>
                    <a:pt x="11838" y="7634"/>
                  </a:lnTo>
                  <a:lnTo>
                    <a:pt x="11920" y="7634"/>
                  </a:lnTo>
                  <a:lnTo>
                    <a:pt x="11920" y="7593"/>
                  </a:lnTo>
                  <a:lnTo>
                    <a:pt x="11920" y="7552"/>
                  </a:lnTo>
                  <a:lnTo>
                    <a:pt x="11879" y="7511"/>
                  </a:lnTo>
                  <a:lnTo>
                    <a:pt x="11022" y="7307"/>
                  </a:lnTo>
                  <a:lnTo>
                    <a:pt x="10165" y="7022"/>
                  </a:lnTo>
                  <a:lnTo>
                    <a:pt x="9348" y="6736"/>
                  </a:lnTo>
                  <a:lnTo>
                    <a:pt x="8532" y="6409"/>
                  </a:lnTo>
                  <a:lnTo>
                    <a:pt x="7715" y="6042"/>
                  </a:lnTo>
                  <a:lnTo>
                    <a:pt x="6940" y="5634"/>
                  </a:lnTo>
                  <a:lnTo>
                    <a:pt x="6164" y="5225"/>
                  </a:lnTo>
                  <a:lnTo>
                    <a:pt x="5389" y="4736"/>
                  </a:lnTo>
                  <a:lnTo>
                    <a:pt x="4654" y="4246"/>
                  </a:lnTo>
                  <a:lnTo>
                    <a:pt x="3960" y="3756"/>
                  </a:lnTo>
                  <a:lnTo>
                    <a:pt x="3266" y="3184"/>
                  </a:lnTo>
                  <a:lnTo>
                    <a:pt x="2572" y="2613"/>
                  </a:lnTo>
                  <a:lnTo>
                    <a:pt x="1919" y="2001"/>
                  </a:lnTo>
                  <a:lnTo>
                    <a:pt x="1306" y="1388"/>
                  </a:lnTo>
                  <a:lnTo>
                    <a:pt x="694" y="735"/>
                  </a:lnTo>
                  <a:lnTo>
                    <a:pt x="123" y="41"/>
                  </a:lnTo>
                  <a:lnTo>
                    <a:pt x="82" y="0"/>
                  </a:lnTo>
                  <a:close/>
                </a:path>
              </a:pathLst>
            </a:custGeom>
            <a:solidFill>
              <a:srgbClr val="000000">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46"/>
            <p:cNvSpPr/>
            <p:nvPr/>
          </p:nvSpPr>
          <p:spPr>
            <a:xfrm>
              <a:off x="4759075" y="2340075"/>
              <a:ext cx="19425" cy="23475"/>
            </a:xfrm>
            <a:custGeom>
              <a:avLst/>
              <a:gdLst/>
              <a:ahLst/>
              <a:cxnLst/>
              <a:rect l="l" t="t" r="r" b="b"/>
              <a:pathLst>
                <a:path w="777" h="939" extrusionOk="0">
                  <a:moveTo>
                    <a:pt x="164" y="0"/>
                  </a:moveTo>
                  <a:lnTo>
                    <a:pt x="42" y="41"/>
                  </a:lnTo>
                  <a:lnTo>
                    <a:pt x="1" y="123"/>
                  </a:lnTo>
                  <a:lnTo>
                    <a:pt x="1" y="286"/>
                  </a:lnTo>
                  <a:lnTo>
                    <a:pt x="42" y="449"/>
                  </a:lnTo>
                  <a:lnTo>
                    <a:pt x="164" y="653"/>
                  </a:lnTo>
                  <a:lnTo>
                    <a:pt x="328" y="776"/>
                  </a:lnTo>
                  <a:lnTo>
                    <a:pt x="450" y="898"/>
                  </a:lnTo>
                  <a:lnTo>
                    <a:pt x="613" y="939"/>
                  </a:lnTo>
                  <a:lnTo>
                    <a:pt x="695" y="898"/>
                  </a:lnTo>
                  <a:lnTo>
                    <a:pt x="777" y="776"/>
                  </a:lnTo>
                  <a:lnTo>
                    <a:pt x="777" y="653"/>
                  </a:lnTo>
                  <a:lnTo>
                    <a:pt x="695" y="490"/>
                  </a:lnTo>
                  <a:lnTo>
                    <a:pt x="613" y="286"/>
                  </a:lnTo>
                  <a:lnTo>
                    <a:pt x="450" y="123"/>
                  </a:lnTo>
                  <a:lnTo>
                    <a:pt x="287" y="41"/>
                  </a:lnTo>
                  <a:lnTo>
                    <a:pt x="164" y="0"/>
                  </a:lnTo>
                  <a:close/>
                </a:path>
              </a:pathLst>
            </a:custGeom>
            <a:solidFill>
              <a:srgbClr val="FFE9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46"/>
            <p:cNvSpPr/>
            <p:nvPr/>
          </p:nvSpPr>
          <p:spPr>
            <a:xfrm>
              <a:off x="4764200" y="2312500"/>
              <a:ext cx="19400" cy="23500"/>
            </a:xfrm>
            <a:custGeom>
              <a:avLst/>
              <a:gdLst/>
              <a:ahLst/>
              <a:cxnLst/>
              <a:rect l="l" t="t" r="r" b="b"/>
              <a:pathLst>
                <a:path w="776" h="940" extrusionOk="0">
                  <a:moveTo>
                    <a:pt x="163" y="1"/>
                  </a:moveTo>
                  <a:lnTo>
                    <a:pt x="41" y="42"/>
                  </a:lnTo>
                  <a:lnTo>
                    <a:pt x="0" y="164"/>
                  </a:lnTo>
                  <a:lnTo>
                    <a:pt x="0" y="287"/>
                  </a:lnTo>
                  <a:lnTo>
                    <a:pt x="41" y="450"/>
                  </a:lnTo>
                  <a:lnTo>
                    <a:pt x="163" y="654"/>
                  </a:lnTo>
                  <a:lnTo>
                    <a:pt x="286" y="817"/>
                  </a:lnTo>
                  <a:lnTo>
                    <a:pt x="449" y="899"/>
                  </a:lnTo>
                  <a:lnTo>
                    <a:pt x="612" y="940"/>
                  </a:lnTo>
                  <a:lnTo>
                    <a:pt x="694" y="899"/>
                  </a:lnTo>
                  <a:lnTo>
                    <a:pt x="776" y="817"/>
                  </a:lnTo>
                  <a:lnTo>
                    <a:pt x="776" y="654"/>
                  </a:lnTo>
                  <a:lnTo>
                    <a:pt x="694" y="491"/>
                  </a:lnTo>
                  <a:lnTo>
                    <a:pt x="572" y="287"/>
                  </a:lnTo>
                  <a:lnTo>
                    <a:pt x="449" y="164"/>
                  </a:lnTo>
                  <a:lnTo>
                    <a:pt x="286" y="42"/>
                  </a:lnTo>
                  <a:lnTo>
                    <a:pt x="163" y="1"/>
                  </a:lnTo>
                  <a:close/>
                </a:path>
              </a:pathLst>
            </a:custGeom>
            <a:solidFill>
              <a:srgbClr val="FFE9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46"/>
            <p:cNvSpPr/>
            <p:nvPr/>
          </p:nvSpPr>
          <p:spPr>
            <a:xfrm>
              <a:off x="4785625" y="2345175"/>
              <a:ext cx="20425" cy="23500"/>
            </a:xfrm>
            <a:custGeom>
              <a:avLst/>
              <a:gdLst/>
              <a:ahLst/>
              <a:cxnLst/>
              <a:rect l="l" t="t" r="r" b="b"/>
              <a:pathLst>
                <a:path w="817" h="940" extrusionOk="0">
                  <a:moveTo>
                    <a:pt x="204" y="0"/>
                  </a:moveTo>
                  <a:lnTo>
                    <a:pt x="82" y="41"/>
                  </a:lnTo>
                  <a:lnTo>
                    <a:pt x="0" y="164"/>
                  </a:lnTo>
                  <a:lnTo>
                    <a:pt x="0" y="286"/>
                  </a:lnTo>
                  <a:lnTo>
                    <a:pt x="82" y="449"/>
                  </a:lnTo>
                  <a:lnTo>
                    <a:pt x="204" y="653"/>
                  </a:lnTo>
                  <a:lnTo>
                    <a:pt x="327" y="817"/>
                  </a:lnTo>
                  <a:lnTo>
                    <a:pt x="490" y="898"/>
                  </a:lnTo>
                  <a:lnTo>
                    <a:pt x="613" y="939"/>
                  </a:lnTo>
                  <a:lnTo>
                    <a:pt x="735" y="898"/>
                  </a:lnTo>
                  <a:lnTo>
                    <a:pt x="817" y="817"/>
                  </a:lnTo>
                  <a:lnTo>
                    <a:pt x="776" y="653"/>
                  </a:lnTo>
                  <a:lnTo>
                    <a:pt x="735" y="490"/>
                  </a:lnTo>
                  <a:lnTo>
                    <a:pt x="613" y="327"/>
                  </a:lnTo>
                  <a:lnTo>
                    <a:pt x="490" y="164"/>
                  </a:lnTo>
                  <a:lnTo>
                    <a:pt x="327" y="41"/>
                  </a:lnTo>
                  <a:lnTo>
                    <a:pt x="204" y="0"/>
                  </a:lnTo>
                  <a:close/>
                </a:path>
              </a:pathLst>
            </a:custGeom>
            <a:solidFill>
              <a:srgbClr val="FFE9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46"/>
            <p:cNvSpPr/>
            <p:nvPr/>
          </p:nvSpPr>
          <p:spPr>
            <a:xfrm>
              <a:off x="4682550" y="2031875"/>
              <a:ext cx="8175" cy="20425"/>
            </a:xfrm>
            <a:custGeom>
              <a:avLst/>
              <a:gdLst/>
              <a:ahLst/>
              <a:cxnLst/>
              <a:rect l="l" t="t" r="r" b="b"/>
              <a:pathLst>
                <a:path w="327" h="817" extrusionOk="0">
                  <a:moveTo>
                    <a:pt x="245" y="0"/>
                  </a:moveTo>
                  <a:lnTo>
                    <a:pt x="204" y="41"/>
                  </a:lnTo>
                  <a:lnTo>
                    <a:pt x="0" y="776"/>
                  </a:lnTo>
                  <a:lnTo>
                    <a:pt x="0" y="817"/>
                  </a:lnTo>
                  <a:lnTo>
                    <a:pt x="41" y="817"/>
                  </a:lnTo>
                  <a:lnTo>
                    <a:pt x="82" y="776"/>
                  </a:lnTo>
                  <a:lnTo>
                    <a:pt x="327" y="41"/>
                  </a:lnTo>
                  <a:lnTo>
                    <a:pt x="327"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46"/>
            <p:cNvSpPr/>
            <p:nvPr/>
          </p:nvSpPr>
          <p:spPr>
            <a:xfrm>
              <a:off x="4697850" y="2025750"/>
              <a:ext cx="7175" cy="18375"/>
            </a:xfrm>
            <a:custGeom>
              <a:avLst/>
              <a:gdLst/>
              <a:ahLst/>
              <a:cxnLst/>
              <a:rect l="l" t="t" r="r" b="b"/>
              <a:pathLst>
                <a:path w="287" h="735" extrusionOk="0">
                  <a:moveTo>
                    <a:pt x="205" y="0"/>
                  </a:moveTo>
                  <a:lnTo>
                    <a:pt x="205" y="41"/>
                  </a:lnTo>
                  <a:lnTo>
                    <a:pt x="41" y="449"/>
                  </a:lnTo>
                  <a:lnTo>
                    <a:pt x="1" y="653"/>
                  </a:lnTo>
                  <a:lnTo>
                    <a:pt x="1" y="694"/>
                  </a:lnTo>
                  <a:lnTo>
                    <a:pt x="41" y="735"/>
                  </a:lnTo>
                  <a:lnTo>
                    <a:pt x="82" y="694"/>
                  </a:lnTo>
                  <a:lnTo>
                    <a:pt x="164" y="490"/>
                  </a:lnTo>
                  <a:lnTo>
                    <a:pt x="286" y="82"/>
                  </a:lnTo>
                  <a:lnTo>
                    <a:pt x="286" y="41"/>
                  </a:lnTo>
                  <a:lnTo>
                    <a:pt x="24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46"/>
            <p:cNvSpPr/>
            <p:nvPr/>
          </p:nvSpPr>
          <p:spPr>
            <a:xfrm>
              <a:off x="4694800" y="2055325"/>
              <a:ext cx="5125" cy="15350"/>
            </a:xfrm>
            <a:custGeom>
              <a:avLst/>
              <a:gdLst/>
              <a:ahLst/>
              <a:cxnLst/>
              <a:rect l="l" t="t" r="r" b="b"/>
              <a:pathLst>
                <a:path w="205" h="614" extrusionOk="0">
                  <a:moveTo>
                    <a:pt x="123" y="1"/>
                  </a:moveTo>
                  <a:lnTo>
                    <a:pt x="82" y="42"/>
                  </a:lnTo>
                  <a:lnTo>
                    <a:pt x="82" y="83"/>
                  </a:lnTo>
                  <a:lnTo>
                    <a:pt x="0" y="572"/>
                  </a:lnTo>
                  <a:lnTo>
                    <a:pt x="0" y="613"/>
                  </a:lnTo>
                  <a:lnTo>
                    <a:pt x="82" y="613"/>
                  </a:lnTo>
                  <a:lnTo>
                    <a:pt x="123" y="572"/>
                  </a:lnTo>
                  <a:lnTo>
                    <a:pt x="204" y="83"/>
                  </a:lnTo>
                  <a:lnTo>
                    <a:pt x="163" y="42"/>
                  </a:lnTo>
                  <a:lnTo>
                    <a:pt x="123"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46"/>
            <p:cNvSpPr/>
            <p:nvPr/>
          </p:nvSpPr>
          <p:spPr>
            <a:xfrm>
              <a:off x="5688800" y="1082775"/>
              <a:ext cx="24500" cy="14300"/>
            </a:xfrm>
            <a:custGeom>
              <a:avLst/>
              <a:gdLst/>
              <a:ahLst/>
              <a:cxnLst/>
              <a:rect l="l" t="t" r="r" b="b"/>
              <a:pathLst>
                <a:path w="980" h="572" extrusionOk="0">
                  <a:moveTo>
                    <a:pt x="898" y="0"/>
                  </a:moveTo>
                  <a:lnTo>
                    <a:pt x="653" y="41"/>
                  </a:lnTo>
                  <a:lnTo>
                    <a:pt x="408" y="164"/>
                  </a:lnTo>
                  <a:lnTo>
                    <a:pt x="204" y="286"/>
                  </a:lnTo>
                  <a:lnTo>
                    <a:pt x="0" y="490"/>
                  </a:lnTo>
                  <a:lnTo>
                    <a:pt x="0" y="531"/>
                  </a:lnTo>
                  <a:lnTo>
                    <a:pt x="41" y="572"/>
                  </a:lnTo>
                  <a:lnTo>
                    <a:pt x="82" y="531"/>
                  </a:lnTo>
                  <a:lnTo>
                    <a:pt x="245" y="368"/>
                  </a:lnTo>
                  <a:lnTo>
                    <a:pt x="449" y="245"/>
                  </a:lnTo>
                  <a:lnTo>
                    <a:pt x="694" y="164"/>
                  </a:lnTo>
                  <a:lnTo>
                    <a:pt x="898" y="123"/>
                  </a:lnTo>
                  <a:lnTo>
                    <a:pt x="939" y="82"/>
                  </a:lnTo>
                  <a:lnTo>
                    <a:pt x="980" y="41"/>
                  </a:lnTo>
                  <a:lnTo>
                    <a:pt x="939"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46"/>
            <p:cNvSpPr/>
            <p:nvPr/>
          </p:nvSpPr>
          <p:spPr>
            <a:xfrm>
              <a:off x="5673475" y="1105225"/>
              <a:ext cx="17375" cy="14300"/>
            </a:xfrm>
            <a:custGeom>
              <a:avLst/>
              <a:gdLst/>
              <a:ahLst/>
              <a:cxnLst/>
              <a:rect l="l" t="t" r="r" b="b"/>
              <a:pathLst>
                <a:path w="695" h="572" extrusionOk="0">
                  <a:moveTo>
                    <a:pt x="695" y="0"/>
                  </a:moveTo>
                  <a:lnTo>
                    <a:pt x="654" y="41"/>
                  </a:lnTo>
                  <a:lnTo>
                    <a:pt x="287" y="204"/>
                  </a:lnTo>
                  <a:lnTo>
                    <a:pt x="1" y="449"/>
                  </a:lnTo>
                  <a:lnTo>
                    <a:pt x="1" y="490"/>
                  </a:lnTo>
                  <a:lnTo>
                    <a:pt x="1" y="531"/>
                  </a:lnTo>
                  <a:lnTo>
                    <a:pt x="42" y="572"/>
                  </a:lnTo>
                  <a:lnTo>
                    <a:pt x="83" y="531"/>
                  </a:lnTo>
                  <a:lnTo>
                    <a:pt x="368" y="286"/>
                  </a:lnTo>
                  <a:lnTo>
                    <a:pt x="695" y="123"/>
                  </a:lnTo>
                  <a:lnTo>
                    <a:pt x="695" y="82"/>
                  </a:lnTo>
                  <a:lnTo>
                    <a:pt x="695" y="41"/>
                  </a:lnTo>
                  <a:lnTo>
                    <a:pt x="695"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46"/>
            <p:cNvSpPr/>
            <p:nvPr/>
          </p:nvSpPr>
          <p:spPr>
            <a:xfrm>
              <a:off x="5701050" y="1094000"/>
              <a:ext cx="20425" cy="9200"/>
            </a:xfrm>
            <a:custGeom>
              <a:avLst/>
              <a:gdLst/>
              <a:ahLst/>
              <a:cxnLst/>
              <a:rect l="l" t="t" r="r" b="b"/>
              <a:pathLst>
                <a:path w="817" h="368" extrusionOk="0">
                  <a:moveTo>
                    <a:pt x="735" y="0"/>
                  </a:moveTo>
                  <a:lnTo>
                    <a:pt x="368" y="82"/>
                  </a:lnTo>
                  <a:lnTo>
                    <a:pt x="41" y="245"/>
                  </a:lnTo>
                  <a:lnTo>
                    <a:pt x="0" y="286"/>
                  </a:lnTo>
                  <a:lnTo>
                    <a:pt x="41" y="327"/>
                  </a:lnTo>
                  <a:lnTo>
                    <a:pt x="82" y="368"/>
                  </a:lnTo>
                  <a:lnTo>
                    <a:pt x="123" y="327"/>
                  </a:lnTo>
                  <a:lnTo>
                    <a:pt x="408" y="204"/>
                  </a:lnTo>
                  <a:lnTo>
                    <a:pt x="776" y="123"/>
                  </a:lnTo>
                  <a:lnTo>
                    <a:pt x="817" y="82"/>
                  </a:lnTo>
                  <a:lnTo>
                    <a:pt x="817" y="41"/>
                  </a:lnTo>
                  <a:lnTo>
                    <a:pt x="776"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46"/>
            <p:cNvSpPr/>
            <p:nvPr/>
          </p:nvSpPr>
          <p:spPr>
            <a:xfrm>
              <a:off x="5489800" y="2235975"/>
              <a:ext cx="14300" cy="21450"/>
            </a:xfrm>
            <a:custGeom>
              <a:avLst/>
              <a:gdLst/>
              <a:ahLst/>
              <a:cxnLst/>
              <a:rect l="l" t="t" r="r" b="b"/>
              <a:pathLst>
                <a:path w="572" h="858" extrusionOk="0">
                  <a:moveTo>
                    <a:pt x="490" y="0"/>
                  </a:moveTo>
                  <a:lnTo>
                    <a:pt x="490" y="41"/>
                  </a:lnTo>
                  <a:lnTo>
                    <a:pt x="286" y="409"/>
                  </a:lnTo>
                  <a:lnTo>
                    <a:pt x="0" y="735"/>
                  </a:lnTo>
                  <a:lnTo>
                    <a:pt x="0" y="776"/>
                  </a:lnTo>
                  <a:lnTo>
                    <a:pt x="0" y="817"/>
                  </a:lnTo>
                  <a:lnTo>
                    <a:pt x="41" y="858"/>
                  </a:lnTo>
                  <a:lnTo>
                    <a:pt x="82" y="817"/>
                  </a:lnTo>
                  <a:lnTo>
                    <a:pt x="367" y="490"/>
                  </a:lnTo>
                  <a:lnTo>
                    <a:pt x="572" y="82"/>
                  </a:lnTo>
                  <a:lnTo>
                    <a:pt x="572" y="41"/>
                  </a:lnTo>
                  <a:lnTo>
                    <a:pt x="572"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46"/>
            <p:cNvSpPr/>
            <p:nvPr/>
          </p:nvSpPr>
          <p:spPr>
            <a:xfrm>
              <a:off x="5511225" y="2204325"/>
              <a:ext cx="7175" cy="17375"/>
            </a:xfrm>
            <a:custGeom>
              <a:avLst/>
              <a:gdLst/>
              <a:ahLst/>
              <a:cxnLst/>
              <a:rect l="l" t="t" r="r" b="b"/>
              <a:pathLst>
                <a:path w="287" h="695" extrusionOk="0">
                  <a:moveTo>
                    <a:pt x="204" y="1"/>
                  </a:moveTo>
                  <a:lnTo>
                    <a:pt x="204" y="42"/>
                  </a:lnTo>
                  <a:lnTo>
                    <a:pt x="0" y="613"/>
                  </a:lnTo>
                  <a:lnTo>
                    <a:pt x="0" y="654"/>
                  </a:lnTo>
                  <a:lnTo>
                    <a:pt x="41" y="695"/>
                  </a:lnTo>
                  <a:lnTo>
                    <a:pt x="82" y="654"/>
                  </a:lnTo>
                  <a:lnTo>
                    <a:pt x="286" y="83"/>
                  </a:lnTo>
                  <a:lnTo>
                    <a:pt x="286" y="42"/>
                  </a:lnTo>
                  <a:lnTo>
                    <a:pt x="245"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46"/>
            <p:cNvSpPr/>
            <p:nvPr/>
          </p:nvSpPr>
          <p:spPr>
            <a:xfrm>
              <a:off x="5511225" y="2226775"/>
              <a:ext cx="10225" cy="17375"/>
            </a:xfrm>
            <a:custGeom>
              <a:avLst/>
              <a:gdLst/>
              <a:ahLst/>
              <a:cxnLst/>
              <a:rect l="l" t="t" r="r" b="b"/>
              <a:pathLst>
                <a:path w="409" h="695" extrusionOk="0">
                  <a:moveTo>
                    <a:pt x="327" y="1"/>
                  </a:moveTo>
                  <a:lnTo>
                    <a:pt x="286" y="42"/>
                  </a:lnTo>
                  <a:lnTo>
                    <a:pt x="164" y="287"/>
                  </a:lnTo>
                  <a:lnTo>
                    <a:pt x="0" y="613"/>
                  </a:lnTo>
                  <a:lnTo>
                    <a:pt x="0" y="654"/>
                  </a:lnTo>
                  <a:lnTo>
                    <a:pt x="41" y="695"/>
                  </a:lnTo>
                  <a:lnTo>
                    <a:pt x="82" y="695"/>
                  </a:lnTo>
                  <a:lnTo>
                    <a:pt x="123" y="654"/>
                  </a:lnTo>
                  <a:lnTo>
                    <a:pt x="286" y="328"/>
                  </a:lnTo>
                  <a:lnTo>
                    <a:pt x="409" y="83"/>
                  </a:lnTo>
                  <a:lnTo>
                    <a:pt x="409" y="42"/>
                  </a:lnTo>
                  <a:lnTo>
                    <a:pt x="368"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46"/>
            <p:cNvSpPr/>
            <p:nvPr/>
          </p:nvSpPr>
          <p:spPr>
            <a:xfrm>
              <a:off x="5637775" y="2437025"/>
              <a:ext cx="7150" cy="52075"/>
            </a:xfrm>
            <a:custGeom>
              <a:avLst/>
              <a:gdLst/>
              <a:ahLst/>
              <a:cxnLst/>
              <a:rect l="l" t="t" r="r" b="b"/>
              <a:pathLst>
                <a:path w="286" h="2083" extrusionOk="0">
                  <a:moveTo>
                    <a:pt x="41" y="0"/>
                  </a:moveTo>
                  <a:lnTo>
                    <a:pt x="0" y="41"/>
                  </a:lnTo>
                  <a:lnTo>
                    <a:pt x="0" y="82"/>
                  </a:lnTo>
                  <a:lnTo>
                    <a:pt x="82" y="572"/>
                  </a:lnTo>
                  <a:lnTo>
                    <a:pt x="163" y="1061"/>
                  </a:lnTo>
                  <a:lnTo>
                    <a:pt x="123" y="1511"/>
                  </a:lnTo>
                  <a:lnTo>
                    <a:pt x="41" y="2000"/>
                  </a:lnTo>
                  <a:lnTo>
                    <a:pt x="82" y="2041"/>
                  </a:lnTo>
                  <a:lnTo>
                    <a:pt x="123" y="2082"/>
                  </a:lnTo>
                  <a:lnTo>
                    <a:pt x="163" y="2082"/>
                  </a:lnTo>
                  <a:lnTo>
                    <a:pt x="204" y="2041"/>
                  </a:lnTo>
                  <a:lnTo>
                    <a:pt x="286" y="1551"/>
                  </a:lnTo>
                  <a:lnTo>
                    <a:pt x="286" y="1021"/>
                  </a:lnTo>
                  <a:lnTo>
                    <a:pt x="245" y="531"/>
                  </a:lnTo>
                  <a:lnTo>
                    <a:pt x="123" y="82"/>
                  </a:lnTo>
                  <a:lnTo>
                    <a:pt x="82"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46"/>
            <p:cNvSpPr/>
            <p:nvPr/>
          </p:nvSpPr>
          <p:spPr>
            <a:xfrm>
              <a:off x="5685725" y="2436000"/>
              <a:ext cx="6150" cy="53100"/>
            </a:xfrm>
            <a:custGeom>
              <a:avLst/>
              <a:gdLst/>
              <a:ahLst/>
              <a:cxnLst/>
              <a:rect l="l" t="t" r="r" b="b"/>
              <a:pathLst>
                <a:path w="246" h="2124" extrusionOk="0">
                  <a:moveTo>
                    <a:pt x="82" y="0"/>
                  </a:moveTo>
                  <a:lnTo>
                    <a:pt x="42" y="41"/>
                  </a:lnTo>
                  <a:lnTo>
                    <a:pt x="1" y="82"/>
                  </a:lnTo>
                  <a:lnTo>
                    <a:pt x="1" y="123"/>
                  </a:lnTo>
                  <a:lnTo>
                    <a:pt x="42" y="490"/>
                  </a:lnTo>
                  <a:lnTo>
                    <a:pt x="42" y="817"/>
                  </a:lnTo>
                  <a:lnTo>
                    <a:pt x="123" y="1429"/>
                  </a:lnTo>
                  <a:lnTo>
                    <a:pt x="82" y="1756"/>
                  </a:lnTo>
                  <a:lnTo>
                    <a:pt x="42" y="2041"/>
                  </a:lnTo>
                  <a:lnTo>
                    <a:pt x="42" y="2082"/>
                  </a:lnTo>
                  <a:lnTo>
                    <a:pt x="82" y="2123"/>
                  </a:lnTo>
                  <a:lnTo>
                    <a:pt x="164" y="2123"/>
                  </a:lnTo>
                  <a:lnTo>
                    <a:pt x="164" y="2082"/>
                  </a:lnTo>
                  <a:lnTo>
                    <a:pt x="246" y="1756"/>
                  </a:lnTo>
                  <a:lnTo>
                    <a:pt x="246" y="1429"/>
                  </a:lnTo>
                  <a:lnTo>
                    <a:pt x="205" y="817"/>
                  </a:lnTo>
                  <a:lnTo>
                    <a:pt x="164" y="490"/>
                  </a:lnTo>
                  <a:lnTo>
                    <a:pt x="123" y="123"/>
                  </a:lnTo>
                  <a:lnTo>
                    <a:pt x="123" y="82"/>
                  </a:lnTo>
                  <a:lnTo>
                    <a:pt x="123" y="41"/>
                  </a:lnTo>
                  <a:lnTo>
                    <a:pt x="82"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46"/>
            <p:cNvSpPr/>
            <p:nvPr/>
          </p:nvSpPr>
          <p:spPr>
            <a:xfrm>
              <a:off x="4836650" y="2424775"/>
              <a:ext cx="40850" cy="28600"/>
            </a:xfrm>
            <a:custGeom>
              <a:avLst/>
              <a:gdLst/>
              <a:ahLst/>
              <a:cxnLst/>
              <a:rect l="l" t="t" r="r" b="b"/>
              <a:pathLst>
                <a:path w="1634" h="1144" extrusionOk="0">
                  <a:moveTo>
                    <a:pt x="1511" y="0"/>
                  </a:moveTo>
                  <a:lnTo>
                    <a:pt x="776" y="490"/>
                  </a:lnTo>
                  <a:lnTo>
                    <a:pt x="41" y="1021"/>
                  </a:lnTo>
                  <a:lnTo>
                    <a:pt x="0" y="1102"/>
                  </a:lnTo>
                  <a:lnTo>
                    <a:pt x="41" y="1143"/>
                  </a:lnTo>
                  <a:lnTo>
                    <a:pt x="123" y="1143"/>
                  </a:lnTo>
                  <a:lnTo>
                    <a:pt x="858" y="613"/>
                  </a:lnTo>
                  <a:lnTo>
                    <a:pt x="1592" y="123"/>
                  </a:lnTo>
                  <a:lnTo>
                    <a:pt x="1633" y="82"/>
                  </a:lnTo>
                  <a:lnTo>
                    <a:pt x="1633" y="41"/>
                  </a:lnTo>
                  <a:lnTo>
                    <a:pt x="1592"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46"/>
            <p:cNvSpPr/>
            <p:nvPr/>
          </p:nvSpPr>
          <p:spPr>
            <a:xfrm>
              <a:off x="4816225" y="1686925"/>
              <a:ext cx="64325" cy="338850"/>
            </a:xfrm>
            <a:custGeom>
              <a:avLst/>
              <a:gdLst/>
              <a:ahLst/>
              <a:cxnLst/>
              <a:rect l="l" t="t" r="r" b="b"/>
              <a:pathLst>
                <a:path w="2573" h="13554" extrusionOk="0">
                  <a:moveTo>
                    <a:pt x="2450" y="0"/>
                  </a:moveTo>
                  <a:lnTo>
                    <a:pt x="2409" y="41"/>
                  </a:lnTo>
                  <a:lnTo>
                    <a:pt x="1838" y="2042"/>
                  </a:lnTo>
                  <a:lnTo>
                    <a:pt x="1593" y="3021"/>
                  </a:lnTo>
                  <a:lnTo>
                    <a:pt x="1389" y="3919"/>
                  </a:lnTo>
                  <a:lnTo>
                    <a:pt x="1226" y="4817"/>
                  </a:lnTo>
                  <a:lnTo>
                    <a:pt x="1062" y="5675"/>
                  </a:lnTo>
                  <a:lnTo>
                    <a:pt x="981" y="6491"/>
                  </a:lnTo>
                  <a:lnTo>
                    <a:pt x="899" y="7307"/>
                  </a:lnTo>
                  <a:lnTo>
                    <a:pt x="817" y="8450"/>
                  </a:lnTo>
                  <a:lnTo>
                    <a:pt x="777" y="9716"/>
                  </a:lnTo>
                  <a:lnTo>
                    <a:pt x="613" y="10981"/>
                  </a:lnTo>
                  <a:lnTo>
                    <a:pt x="532" y="11635"/>
                  </a:lnTo>
                  <a:lnTo>
                    <a:pt x="409" y="12247"/>
                  </a:lnTo>
                  <a:lnTo>
                    <a:pt x="205" y="12859"/>
                  </a:lnTo>
                  <a:lnTo>
                    <a:pt x="1" y="13431"/>
                  </a:lnTo>
                  <a:lnTo>
                    <a:pt x="1" y="13472"/>
                  </a:lnTo>
                  <a:lnTo>
                    <a:pt x="42" y="13512"/>
                  </a:lnTo>
                  <a:lnTo>
                    <a:pt x="42" y="13553"/>
                  </a:lnTo>
                  <a:lnTo>
                    <a:pt x="123" y="13512"/>
                  </a:lnTo>
                  <a:lnTo>
                    <a:pt x="328" y="12900"/>
                  </a:lnTo>
                  <a:lnTo>
                    <a:pt x="532" y="12288"/>
                  </a:lnTo>
                  <a:lnTo>
                    <a:pt x="654" y="11675"/>
                  </a:lnTo>
                  <a:lnTo>
                    <a:pt x="777" y="11022"/>
                  </a:lnTo>
                  <a:lnTo>
                    <a:pt x="899" y="9757"/>
                  </a:lnTo>
                  <a:lnTo>
                    <a:pt x="981" y="8450"/>
                  </a:lnTo>
                  <a:lnTo>
                    <a:pt x="1021" y="7307"/>
                  </a:lnTo>
                  <a:lnTo>
                    <a:pt x="1103" y="6532"/>
                  </a:lnTo>
                  <a:lnTo>
                    <a:pt x="1226" y="5675"/>
                  </a:lnTo>
                  <a:lnTo>
                    <a:pt x="1348" y="4858"/>
                  </a:lnTo>
                  <a:lnTo>
                    <a:pt x="1511" y="3960"/>
                  </a:lnTo>
                  <a:lnTo>
                    <a:pt x="1715" y="3062"/>
                  </a:lnTo>
                  <a:lnTo>
                    <a:pt x="1960" y="2082"/>
                  </a:lnTo>
                  <a:lnTo>
                    <a:pt x="2573" y="82"/>
                  </a:lnTo>
                  <a:lnTo>
                    <a:pt x="2573" y="41"/>
                  </a:lnTo>
                  <a:lnTo>
                    <a:pt x="2532" y="0"/>
                  </a:lnTo>
                  <a:close/>
                </a:path>
              </a:pathLst>
            </a:custGeom>
            <a:solidFill>
              <a:srgbClr val="000000">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46"/>
            <p:cNvSpPr/>
            <p:nvPr/>
          </p:nvSpPr>
          <p:spPr>
            <a:xfrm>
              <a:off x="4807050" y="1832850"/>
              <a:ext cx="38800" cy="144950"/>
            </a:xfrm>
            <a:custGeom>
              <a:avLst/>
              <a:gdLst/>
              <a:ahLst/>
              <a:cxnLst/>
              <a:rect l="l" t="t" r="r" b="b"/>
              <a:pathLst>
                <a:path w="1552" h="5798" extrusionOk="0">
                  <a:moveTo>
                    <a:pt x="1429" y="1"/>
                  </a:moveTo>
                  <a:lnTo>
                    <a:pt x="1388" y="42"/>
                  </a:lnTo>
                  <a:lnTo>
                    <a:pt x="1144" y="1470"/>
                  </a:lnTo>
                  <a:lnTo>
                    <a:pt x="776" y="2899"/>
                  </a:lnTo>
                  <a:lnTo>
                    <a:pt x="409" y="4328"/>
                  </a:lnTo>
                  <a:lnTo>
                    <a:pt x="1" y="5716"/>
                  </a:lnTo>
                  <a:lnTo>
                    <a:pt x="1" y="5757"/>
                  </a:lnTo>
                  <a:lnTo>
                    <a:pt x="41" y="5798"/>
                  </a:lnTo>
                  <a:lnTo>
                    <a:pt x="82" y="5798"/>
                  </a:lnTo>
                  <a:lnTo>
                    <a:pt x="123" y="5757"/>
                  </a:lnTo>
                  <a:lnTo>
                    <a:pt x="531" y="4369"/>
                  </a:lnTo>
                  <a:lnTo>
                    <a:pt x="939" y="2940"/>
                  </a:lnTo>
                  <a:lnTo>
                    <a:pt x="1266" y="1511"/>
                  </a:lnTo>
                  <a:lnTo>
                    <a:pt x="1552" y="83"/>
                  </a:lnTo>
                  <a:lnTo>
                    <a:pt x="1511" y="1"/>
                  </a:lnTo>
                  <a:close/>
                </a:path>
              </a:pathLst>
            </a:custGeom>
            <a:solidFill>
              <a:srgbClr val="000000">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46"/>
            <p:cNvSpPr/>
            <p:nvPr/>
          </p:nvSpPr>
          <p:spPr>
            <a:xfrm>
              <a:off x="5022375" y="2455375"/>
              <a:ext cx="12275" cy="40850"/>
            </a:xfrm>
            <a:custGeom>
              <a:avLst/>
              <a:gdLst/>
              <a:ahLst/>
              <a:cxnLst/>
              <a:rect l="l" t="t" r="r" b="b"/>
              <a:pathLst>
                <a:path w="491" h="1634" extrusionOk="0">
                  <a:moveTo>
                    <a:pt x="409" y="1"/>
                  </a:moveTo>
                  <a:lnTo>
                    <a:pt x="368" y="42"/>
                  </a:lnTo>
                  <a:lnTo>
                    <a:pt x="164" y="368"/>
                  </a:lnTo>
                  <a:lnTo>
                    <a:pt x="42" y="777"/>
                  </a:lnTo>
                  <a:lnTo>
                    <a:pt x="1" y="1185"/>
                  </a:lnTo>
                  <a:lnTo>
                    <a:pt x="1" y="1593"/>
                  </a:lnTo>
                  <a:lnTo>
                    <a:pt x="42" y="1634"/>
                  </a:lnTo>
                  <a:lnTo>
                    <a:pt x="83" y="1634"/>
                  </a:lnTo>
                  <a:lnTo>
                    <a:pt x="123" y="1593"/>
                  </a:lnTo>
                  <a:lnTo>
                    <a:pt x="123" y="1552"/>
                  </a:lnTo>
                  <a:lnTo>
                    <a:pt x="123" y="1185"/>
                  </a:lnTo>
                  <a:lnTo>
                    <a:pt x="164" y="817"/>
                  </a:lnTo>
                  <a:lnTo>
                    <a:pt x="287" y="450"/>
                  </a:lnTo>
                  <a:lnTo>
                    <a:pt x="491" y="123"/>
                  </a:lnTo>
                  <a:lnTo>
                    <a:pt x="491" y="42"/>
                  </a:lnTo>
                  <a:lnTo>
                    <a:pt x="450"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46"/>
            <p:cNvSpPr/>
            <p:nvPr/>
          </p:nvSpPr>
          <p:spPr>
            <a:xfrm>
              <a:off x="5074425" y="2453350"/>
              <a:ext cx="11250" cy="46975"/>
            </a:xfrm>
            <a:custGeom>
              <a:avLst/>
              <a:gdLst/>
              <a:ahLst/>
              <a:cxnLst/>
              <a:rect l="l" t="t" r="r" b="b"/>
              <a:pathLst>
                <a:path w="450" h="1879" extrusionOk="0">
                  <a:moveTo>
                    <a:pt x="368" y="0"/>
                  </a:moveTo>
                  <a:lnTo>
                    <a:pt x="327" y="41"/>
                  </a:lnTo>
                  <a:lnTo>
                    <a:pt x="123" y="449"/>
                  </a:lnTo>
                  <a:lnTo>
                    <a:pt x="1" y="898"/>
                  </a:lnTo>
                  <a:lnTo>
                    <a:pt x="1" y="1347"/>
                  </a:lnTo>
                  <a:lnTo>
                    <a:pt x="42" y="1796"/>
                  </a:lnTo>
                  <a:lnTo>
                    <a:pt x="82" y="1837"/>
                  </a:lnTo>
                  <a:lnTo>
                    <a:pt x="123" y="1878"/>
                  </a:lnTo>
                  <a:lnTo>
                    <a:pt x="164" y="1837"/>
                  </a:lnTo>
                  <a:lnTo>
                    <a:pt x="164" y="1796"/>
                  </a:lnTo>
                  <a:lnTo>
                    <a:pt x="123" y="1347"/>
                  </a:lnTo>
                  <a:lnTo>
                    <a:pt x="164" y="939"/>
                  </a:lnTo>
                  <a:lnTo>
                    <a:pt x="246" y="490"/>
                  </a:lnTo>
                  <a:lnTo>
                    <a:pt x="450" y="123"/>
                  </a:lnTo>
                  <a:lnTo>
                    <a:pt x="450" y="82"/>
                  </a:lnTo>
                  <a:lnTo>
                    <a:pt x="409" y="41"/>
                  </a:lnTo>
                  <a:lnTo>
                    <a:pt x="368"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 name="Graphic 1" descr="Pig outline">
            <a:extLst>
              <a:ext uri="{FF2B5EF4-FFF2-40B4-BE49-F238E27FC236}">
                <a16:creationId xmlns:a16="http://schemas.microsoft.com/office/drawing/2014/main" id="{53694355-3AF9-13AA-D525-09D112A9680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9808" y="2017031"/>
            <a:ext cx="324758" cy="279401"/>
          </a:xfrm>
          <a:prstGeom prst="rect">
            <a:avLst/>
          </a:prstGeom>
        </p:spPr>
      </p:pic>
      <p:pic>
        <p:nvPicPr>
          <p:cNvPr id="4" name="Graphic 3" descr="Pig outline">
            <a:extLst>
              <a:ext uri="{FF2B5EF4-FFF2-40B4-BE49-F238E27FC236}">
                <a16:creationId xmlns:a16="http://schemas.microsoft.com/office/drawing/2014/main" id="{C2209500-8936-265A-2358-7D93E71EEC4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9808" y="2792636"/>
            <a:ext cx="324758" cy="279401"/>
          </a:xfrm>
          <a:prstGeom prst="rect">
            <a:avLst/>
          </a:prstGeom>
        </p:spPr>
      </p:pic>
      <p:sp>
        <p:nvSpPr>
          <p:cNvPr id="5" name="TextBox 4">
            <a:extLst>
              <a:ext uri="{FF2B5EF4-FFF2-40B4-BE49-F238E27FC236}">
                <a16:creationId xmlns:a16="http://schemas.microsoft.com/office/drawing/2014/main" id="{0B48361D-7479-0018-FCE8-127B7D482BA5}"/>
              </a:ext>
            </a:extLst>
          </p:cNvPr>
          <p:cNvSpPr txBox="1"/>
          <p:nvPr/>
        </p:nvSpPr>
        <p:spPr>
          <a:xfrm>
            <a:off x="1080633" y="2799670"/>
            <a:ext cx="4267198" cy="11695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Type of Propaganda: Testimonial</a:t>
            </a:r>
          </a:p>
          <a:p>
            <a:r>
              <a:rPr lang="en-US"/>
              <a:t>Squealer, a well-respected member of the farm, backs up Napolean by saying the idea for the windmill had been his all along and he was using a tactic to remove Snowball.</a:t>
            </a:r>
          </a:p>
        </p:txBody>
      </p:sp>
      <p:sp>
        <p:nvSpPr>
          <p:cNvPr id="6" name="TextBox 5">
            <a:extLst>
              <a:ext uri="{FF2B5EF4-FFF2-40B4-BE49-F238E27FC236}">
                <a16:creationId xmlns:a16="http://schemas.microsoft.com/office/drawing/2014/main" id="{7CC38E19-EFD2-1841-0C7A-6848A9161577}"/>
              </a:ext>
            </a:extLst>
          </p:cNvPr>
          <p:cNvSpPr txBox="1"/>
          <p:nvPr/>
        </p:nvSpPr>
        <p:spPr>
          <a:xfrm>
            <a:off x="1077232" y="3965348"/>
            <a:ext cx="4421413"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Purpose: Convince the others that the plan to create the windmill was Napolean's originally and had been stolen. Attempt to portray Snowball as a danger to the farm.</a:t>
            </a:r>
          </a:p>
        </p:txBody>
      </p:sp>
      <p:pic>
        <p:nvPicPr>
          <p:cNvPr id="7" name="Graphic 6" descr="Pig outline">
            <a:extLst>
              <a:ext uri="{FF2B5EF4-FFF2-40B4-BE49-F238E27FC236}">
                <a16:creationId xmlns:a16="http://schemas.microsoft.com/office/drawing/2014/main" id="{CB9D5A40-06CE-8C2D-D79B-A644E147077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9806" y="3932234"/>
            <a:ext cx="324758" cy="279401"/>
          </a:xfrm>
          <a:prstGeom prst="rect">
            <a:avLst/>
          </a:prstGeom>
        </p:spPr>
      </p:pic>
      <p:sp>
        <p:nvSpPr>
          <p:cNvPr id="3" name="TextBox 2">
            <a:extLst>
              <a:ext uri="{FF2B5EF4-FFF2-40B4-BE49-F238E27FC236}">
                <a16:creationId xmlns:a16="http://schemas.microsoft.com/office/drawing/2014/main" id="{53729487-2760-C97D-EB80-AF6A4E67F6B2}"/>
              </a:ext>
            </a:extLst>
          </p:cNvPr>
          <p:cNvSpPr txBox="1"/>
          <p:nvPr/>
        </p:nvSpPr>
        <p:spPr>
          <a:xfrm>
            <a:off x="1079500" y="984250"/>
            <a:ext cx="6434137" cy="11695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a:t>
            </a:r>
            <a:r>
              <a:rPr lang="en-US" i="1"/>
              <a:t>That evening Squealer explained privately to the other animals that Napolean had never in reality opposed to the windmill... He had seemed to oppose the windmill... to get rid of Snowball who was, a dangerous character and a bad influence." (Orwell 57-58)</a:t>
            </a:r>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840"/>
        <p:cNvGrpSpPr/>
        <p:nvPr/>
      </p:nvGrpSpPr>
      <p:grpSpPr>
        <a:xfrm>
          <a:off x="0" y="0"/>
          <a:ext cx="0" cy="0"/>
          <a:chOff x="0" y="0"/>
          <a:chExt cx="0" cy="0"/>
        </a:xfrm>
      </p:grpSpPr>
      <p:sp>
        <p:nvSpPr>
          <p:cNvPr id="1841" name="Google Shape;1841;p50"/>
          <p:cNvSpPr/>
          <p:nvPr/>
        </p:nvSpPr>
        <p:spPr>
          <a:xfrm>
            <a:off x="4852363" y="-2435"/>
            <a:ext cx="4292131" cy="5148364"/>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50"/>
          <p:cNvSpPr txBox="1">
            <a:spLocks noGrp="1"/>
          </p:cNvSpPr>
          <p:nvPr>
            <p:ph type="title"/>
          </p:nvPr>
        </p:nvSpPr>
        <p:spPr>
          <a:xfrm>
            <a:off x="5303660" y="-197702"/>
            <a:ext cx="3045600" cy="2338958"/>
          </a:xfrm>
          <a:prstGeom prst="rect">
            <a:avLst/>
          </a:prstGeom>
        </p:spPr>
        <p:txBody>
          <a:bodyPr spcFirstLastPara="1" wrap="square" lIns="91425" tIns="91425" rIns="91425" bIns="91425" anchor="ctr" anchorCtr="0">
            <a:noAutofit/>
          </a:bodyPr>
          <a:lstStyle/>
          <a:p>
            <a:r>
              <a:rPr lang="en">
                <a:solidFill>
                  <a:schemeClr val="lt2"/>
                </a:solidFill>
              </a:rPr>
              <a:t>Degree of Effectiveness</a:t>
            </a:r>
          </a:p>
        </p:txBody>
      </p:sp>
      <p:sp>
        <p:nvSpPr>
          <p:cNvPr id="2" name="TextBox 1">
            <a:extLst>
              <a:ext uri="{FF2B5EF4-FFF2-40B4-BE49-F238E27FC236}">
                <a16:creationId xmlns:a16="http://schemas.microsoft.com/office/drawing/2014/main" id="{4AF96CFC-E017-F70C-3E49-52ED5C5C3DF4}"/>
              </a:ext>
            </a:extLst>
          </p:cNvPr>
          <p:cNvSpPr txBox="1"/>
          <p:nvPr/>
        </p:nvSpPr>
        <p:spPr>
          <a:xfrm>
            <a:off x="5301115" y="2029731"/>
            <a:ext cx="3457574"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a:solidFill>
                  <a:schemeClr val="tx2"/>
                </a:solidFill>
              </a:rPr>
              <a:t>Very effective at convincing the other animals on the farm.</a:t>
            </a:r>
          </a:p>
          <a:p>
            <a:endParaRPr lang="en-US">
              <a:solidFill>
                <a:schemeClr val="tx2"/>
              </a:solidFill>
            </a:endParaRPr>
          </a:p>
        </p:txBody>
      </p:sp>
      <p:sp>
        <p:nvSpPr>
          <p:cNvPr id="3" name="TextBox 2">
            <a:extLst>
              <a:ext uri="{FF2B5EF4-FFF2-40B4-BE49-F238E27FC236}">
                <a16:creationId xmlns:a16="http://schemas.microsoft.com/office/drawing/2014/main" id="{22F12926-F61F-3860-2430-BC785A2901B6}"/>
              </a:ext>
            </a:extLst>
          </p:cNvPr>
          <p:cNvSpPr txBox="1"/>
          <p:nvPr/>
        </p:nvSpPr>
        <p:spPr>
          <a:xfrm>
            <a:off x="5302249" y="2885848"/>
            <a:ext cx="3405412"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i="1">
                <a:solidFill>
                  <a:schemeClr val="tx2"/>
                </a:solidFill>
              </a:rPr>
              <a:t>"The animals were not certain what the word meant but Squealer spoke so persuasively... that they accepted his explanation without further questions" (Orwell 58)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91"/>
        <p:cNvGrpSpPr/>
        <p:nvPr/>
      </p:nvGrpSpPr>
      <p:grpSpPr>
        <a:xfrm>
          <a:off x="0" y="0"/>
          <a:ext cx="0" cy="0"/>
          <a:chOff x="0" y="0"/>
          <a:chExt cx="0" cy="0"/>
        </a:xfrm>
      </p:grpSpPr>
      <p:sp>
        <p:nvSpPr>
          <p:cNvPr id="1792" name="Google Shape;1792;p48"/>
          <p:cNvSpPr txBox="1">
            <a:spLocks noGrp="1"/>
          </p:cNvSpPr>
          <p:nvPr>
            <p:ph type="title"/>
          </p:nvPr>
        </p:nvSpPr>
        <p:spPr>
          <a:xfrm>
            <a:off x="2742843" y="172882"/>
            <a:ext cx="4120958" cy="545486"/>
          </a:xfrm>
          <a:prstGeom prst="rect">
            <a:avLst/>
          </a:prstGeom>
        </p:spPr>
        <p:txBody>
          <a:bodyPr spcFirstLastPara="1" wrap="square" lIns="91425" tIns="91425" rIns="91425" bIns="91425" anchor="b" anchorCtr="0">
            <a:noAutofit/>
          </a:bodyPr>
          <a:lstStyle/>
          <a:p>
            <a:pPr algn="l"/>
            <a:r>
              <a:rPr lang="en">
                <a:solidFill>
                  <a:schemeClr val="bg2"/>
                </a:solidFill>
              </a:rPr>
              <a:t>MOST IMPORTANT IDEA</a:t>
            </a:r>
          </a:p>
        </p:txBody>
      </p:sp>
      <p:sp>
        <p:nvSpPr>
          <p:cNvPr id="1794" name="Google Shape;1794;p48"/>
          <p:cNvSpPr txBox="1">
            <a:spLocks noGrp="1"/>
          </p:cNvSpPr>
          <p:nvPr>
            <p:ph type="subTitle" idx="2"/>
          </p:nvPr>
        </p:nvSpPr>
        <p:spPr>
          <a:xfrm>
            <a:off x="123587" y="2243785"/>
            <a:ext cx="2997800" cy="662943"/>
          </a:xfrm>
          <a:prstGeom prst="rect">
            <a:avLst/>
          </a:prstGeom>
        </p:spPr>
        <p:txBody>
          <a:bodyPr spcFirstLastPara="1" wrap="square" lIns="91425" tIns="91425" rIns="91425" bIns="91425" anchor="ctr" anchorCtr="0">
            <a:noAutofit/>
          </a:bodyPr>
          <a:lstStyle/>
          <a:p>
            <a:pPr marL="0" indent="0"/>
            <a:r>
              <a:rPr lang="en">
                <a:latin typeface="Inter"/>
              </a:rPr>
              <a:t>In Chapter 5, Orwell's main message focuses on the negative effects of power and the rise of oppressive rule. </a:t>
            </a:r>
          </a:p>
        </p:txBody>
      </p:sp>
      <p:sp>
        <p:nvSpPr>
          <p:cNvPr id="1796" name="Google Shape;1796;p48"/>
          <p:cNvSpPr txBox="1">
            <a:spLocks noGrp="1"/>
          </p:cNvSpPr>
          <p:nvPr>
            <p:ph type="subTitle" idx="4"/>
          </p:nvPr>
        </p:nvSpPr>
        <p:spPr>
          <a:xfrm>
            <a:off x="3113922" y="2243785"/>
            <a:ext cx="2780084" cy="1624514"/>
          </a:xfrm>
          <a:prstGeom prst="rect">
            <a:avLst/>
          </a:prstGeom>
        </p:spPr>
        <p:txBody>
          <a:bodyPr spcFirstLastPara="1" wrap="square" lIns="91425" tIns="91425" rIns="91425" bIns="91425" anchor="ctr" anchorCtr="0">
            <a:noAutofit/>
          </a:bodyPr>
          <a:lstStyle/>
          <a:p>
            <a:pPr marL="0" indent="0"/>
            <a:r>
              <a:rPr lang="en">
                <a:latin typeface="Inter"/>
              </a:rPr>
              <a:t>The corrupting influence of power is evident as Napoleon abuses his authority and takes advantage of the animals' trust. He eliminates any opposition and dissent, as shown through the executions following the alleged collaboration with Snowball.</a:t>
            </a:r>
            <a:endParaRPr lang="en-US"/>
          </a:p>
        </p:txBody>
      </p:sp>
      <p:sp>
        <p:nvSpPr>
          <p:cNvPr id="1798" name="Google Shape;1798;p48"/>
          <p:cNvSpPr txBox="1">
            <a:spLocks noGrp="1"/>
          </p:cNvSpPr>
          <p:nvPr>
            <p:ph type="subTitle" idx="6"/>
          </p:nvPr>
        </p:nvSpPr>
        <p:spPr>
          <a:xfrm>
            <a:off x="6113339" y="1971645"/>
            <a:ext cx="2199513" cy="1896656"/>
          </a:xfrm>
          <a:prstGeom prst="rect">
            <a:avLst/>
          </a:prstGeom>
        </p:spPr>
        <p:txBody>
          <a:bodyPr spcFirstLastPara="1" wrap="square" lIns="91425" tIns="91425" rIns="91425" bIns="91425" anchor="ctr" anchorCtr="0">
            <a:noAutofit/>
          </a:bodyPr>
          <a:lstStyle/>
          <a:p>
            <a:pPr marL="0" indent="0"/>
            <a:r>
              <a:rPr lang="en">
                <a:latin typeface="Inter"/>
              </a:rPr>
              <a:t>This reflects real-life situations where leaders in positions of power often succumb to the temptations of authority and disregard moral principles.</a:t>
            </a:r>
            <a:endParaRPr lang="en-US">
              <a:latin typeface="Inter"/>
            </a:endParaRPr>
          </a:p>
        </p:txBody>
      </p:sp>
      <p:sp>
        <p:nvSpPr>
          <p:cNvPr id="1801" name="Google Shape;1801;p48"/>
          <p:cNvSpPr/>
          <p:nvPr/>
        </p:nvSpPr>
        <p:spPr>
          <a:xfrm>
            <a:off x="6570112" y="981774"/>
            <a:ext cx="1109179" cy="984708"/>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 name="Group 8">
            <a:extLst>
              <a:ext uri="{FF2B5EF4-FFF2-40B4-BE49-F238E27FC236}">
                <a16:creationId xmlns:a16="http://schemas.microsoft.com/office/drawing/2014/main" id="{E5C5D949-FBAF-CB51-B378-269AA47AF49B}"/>
              </a:ext>
            </a:extLst>
          </p:cNvPr>
          <p:cNvGrpSpPr/>
          <p:nvPr/>
        </p:nvGrpSpPr>
        <p:grpSpPr>
          <a:xfrm>
            <a:off x="972636" y="1016907"/>
            <a:ext cx="1109179" cy="985861"/>
            <a:chOff x="1525993" y="1016907"/>
            <a:chExt cx="1109179" cy="985861"/>
          </a:xfrm>
        </p:grpSpPr>
        <p:sp>
          <p:nvSpPr>
            <p:cNvPr id="1799" name="Google Shape;1799;p48"/>
            <p:cNvSpPr/>
            <p:nvPr/>
          </p:nvSpPr>
          <p:spPr>
            <a:xfrm>
              <a:off x="1525993" y="1018060"/>
              <a:ext cx="1109179" cy="984708"/>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Graphic 1" descr="Pig with solid fill">
              <a:extLst>
                <a:ext uri="{FF2B5EF4-FFF2-40B4-BE49-F238E27FC236}">
                  <a16:creationId xmlns:a16="http://schemas.microsoft.com/office/drawing/2014/main" id="{7C47804A-BD66-FDB4-F916-EB297CD117D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29229" y="1016907"/>
              <a:ext cx="914400" cy="914400"/>
            </a:xfrm>
            <a:prstGeom prst="rect">
              <a:avLst/>
            </a:prstGeom>
          </p:spPr>
        </p:pic>
      </p:grpSp>
      <p:grpSp>
        <p:nvGrpSpPr>
          <p:cNvPr id="10" name="Group 9">
            <a:extLst>
              <a:ext uri="{FF2B5EF4-FFF2-40B4-BE49-F238E27FC236}">
                <a16:creationId xmlns:a16="http://schemas.microsoft.com/office/drawing/2014/main" id="{B227D7C9-A844-F700-01FE-9011384B7BCD}"/>
              </a:ext>
            </a:extLst>
          </p:cNvPr>
          <p:cNvGrpSpPr/>
          <p:nvPr/>
        </p:nvGrpSpPr>
        <p:grpSpPr>
          <a:xfrm>
            <a:off x="3881340" y="909203"/>
            <a:ext cx="1109179" cy="984708"/>
            <a:chOff x="4017411" y="1018060"/>
            <a:chExt cx="1109179" cy="984708"/>
          </a:xfrm>
        </p:grpSpPr>
        <p:sp>
          <p:nvSpPr>
            <p:cNvPr id="1800" name="Google Shape;1800;p48"/>
            <p:cNvSpPr/>
            <p:nvPr/>
          </p:nvSpPr>
          <p:spPr>
            <a:xfrm rot="10800000">
              <a:off x="4017411" y="1018060"/>
              <a:ext cx="1109179" cy="984708"/>
            </a:xfrm>
            <a:custGeom>
              <a:avLst/>
              <a:gdLst/>
              <a:ahLst/>
              <a:cxnLst/>
              <a:rect l="l" t="t" r="r" b="b"/>
              <a:pathLst>
                <a:path w="72745" h="33720" extrusionOk="0">
                  <a:moveTo>
                    <a:pt x="19513" y="1"/>
                  </a:moveTo>
                  <a:lnTo>
                    <a:pt x="18778" y="83"/>
                  </a:lnTo>
                  <a:lnTo>
                    <a:pt x="18085" y="164"/>
                  </a:lnTo>
                  <a:lnTo>
                    <a:pt x="17595" y="246"/>
                  </a:lnTo>
                  <a:lnTo>
                    <a:pt x="14900" y="450"/>
                  </a:lnTo>
                  <a:lnTo>
                    <a:pt x="14084" y="532"/>
                  </a:lnTo>
                  <a:lnTo>
                    <a:pt x="13349" y="695"/>
                  </a:lnTo>
                  <a:lnTo>
                    <a:pt x="12574" y="899"/>
                  </a:lnTo>
                  <a:lnTo>
                    <a:pt x="11880" y="1185"/>
                  </a:lnTo>
                  <a:lnTo>
                    <a:pt x="11471" y="1307"/>
                  </a:lnTo>
                  <a:lnTo>
                    <a:pt x="11063" y="1511"/>
                  </a:lnTo>
                  <a:lnTo>
                    <a:pt x="10573" y="1756"/>
                  </a:lnTo>
                  <a:lnTo>
                    <a:pt x="10002" y="2001"/>
                  </a:lnTo>
                  <a:lnTo>
                    <a:pt x="9430" y="2246"/>
                  </a:lnTo>
                  <a:lnTo>
                    <a:pt x="8818" y="2450"/>
                  </a:lnTo>
                  <a:lnTo>
                    <a:pt x="7634" y="2899"/>
                  </a:lnTo>
                  <a:lnTo>
                    <a:pt x="7226" y="3063"/>
                  </a:lnTo>
                  <a:lnTo>
                    <a:pt x="6859" y="3267"/>
                  </a:lnTo>
                  <a:lnTo>
                    <a:pt x="6450" y="3430"/>
                  </a:lnTo>
                  <a:lnTo>
                    <a:pt x="6083" y="3593"/>
                  </a:lnTo>
                  <a:lnTo>
                    <a:pt x="5634" y="3797"/>
                  </a:lnTo>
                  <a:lnTo>
                    <a:pt x="5267" y="4001"/>
                  </a:lnTo>
                  <a:lnTo>
                    <a:pt x="4899" y="4206"/>
                  </a:lnTo>
                  <a:lnTo>
                    <a:pt x="4532" y="4450"/>
                  </a:lnTo>
                  <a:lnTo>
                    <a:pt x="3879" y="4940"/>
                  </a:lnTo>
                  <a:lnTo>
                    <a:pt x="3226" y="5430"/>
                  </a:lnTo>
                  <a:lnTo>
                    <a:pt x="3226" y="5553"/>
                  </a:lnTo>
                  <a:lnTo>
                    <a:pt x="3144" y="5634"/>
                  </a:lnTo>
                  <a:lnTo>
                    <a:pt x="3021" y="5757"/>
                  </a:lnTo>
                  <a:lnTo>
                    <a:pt x="2654" y="6002"/>
                  </a:lnTo>
                  <a:lnTo>
                    <a:pt x="2368" y="6247"/>
                  </a:lnTo>
                  <a:lnTo>
                    <a:pt x="2123" y="6573"/>
                  </a:lnTo>
                  <a:lnTo>
                    <a:pt x="1715" y="7185"/>
                  </a:lnTo>
                  <a:lnTo>
                    <a:pt x="1511" y="7471"/>
                  </a:lnTo>
                  <a:lnTo>
                    <a:pt x="1225" y="7716"/>
                  </a:lnTo>
                  <a:lnTo>
                    <a:pt x="1144" y="7757"/>
                  </a:lnTo>
                  <a:lnTo>
                    <a:pt x="1062" y="7839"/>
                  </a:lnTo>
                  <a:lnTo>
                    <a:pt x="1062" y="7961"/>
                  </a:lnTo>
                  <a:lnTo>
                    <a:pt x="1062" y="8084"/>
                  </a:lnTo>
                  <a:lnTo>
                    <a:pt x="1062" y="8247"/>
                  </a:lnTo>
                  <a:lnTo>
                    <a:pt x="899" y="8247"/>
                  </a:lnTo>
                  <a:lnTo>
                    <a:pt x="776" y="8288"/>
                  </a:lnTo>
                  <a:lnTo>
                    <a:pt x="695" y="8410"/>
                  </a:lnTo>
                  <a:lnTo>
                    <a:pt x="654" y="8492"/>
                  </a:lnTo>
                  <a:lnTo>
                    <a:pt x="572" y="8696"/>
                  </a:lnTo>
                  <a:lnTo>
                    <a:pt x="409" y="8900"/>
                  </a:lnTo>
                  <a:lnTo>
                    <a:pt x="368" y="9022"/>
                  </a:lnTo>
                  <a:lnTo>
                    <a:pt x="327" y="9145"/>
                  </a:lnTo>
                  <a:lnTo>
                    <a:pt x="286" y="9349"/>
                  </a:lnTo>
                  <a:lnTo>
                    <a:pt x="286" y="9594"/>
                  </a:lnTo>
                  <a:lnTo>
                    <a:pt x="246" y="9839"/>
                  </a:lnTo>
                  <a:lnTo>
                    <a:pt x="246" y="9880"/>
                  </a:lnTo>
                  <a:lnTo>
                    <a:pt x="286" y="9961"/>
                  </a:lnTo>
                  <a:lnTo>
                    <a:pt x="368" y="10125"/>
                  </a:lnTo>
                  <a:lnTo>
                    <a:pt x="450" y="10329"/>
                  </a:lnTo>
                  <a:lnTo>
                    <a:pt x="490" y="10533"/>
                  </a:lnTo>
                  <a:lnTo>
                    <a:pt x="531" y="10696"/>
                  </a:lnTo>
                  <a:lnTo>
                    <a:pt x="531" y="10819"/>
                  </a:lnTo>
                  <a:lnTo>
                    <a:pt x="490" y="10900"/>
                  </a:lnTo>
                  <a:lnTo>
                    <a:pt x="368" y="11104"/>
                  </a:lnTo>
                  <a:lnTo>
                    <a:pt x="327" y="11308"/>
                  </a:lnTo>
                  <a:lnTo>
                    <a:pt x="205" y="11717"/>
                  </a:lnTo>
                  <a:lnTo>
                    <a:pt x="164" y="12002"/>
                  </a:lnTo>
                  <a:lnTo>
                    <a:pt x="123" y="12329"/>
                  </a:lnTo>
                  <a:lnTo>
                    <a:pt x="82" y="12656"/>
                  </a:lnTo>
                  <a:lnTo>
                    <a:pt x="41" y="12941"/>
                  </a:lnTo>
                  <a:lnTo>
                    <a:pt x="1" y="13064"/>
                  </a:lnTo>
                  <a:lnTo>
                    <a:pt x="41" y="13227"/>
                  </a:lnTo>
                  <a:lnTo>
                    <a:pt x="41" y="13349"/>
                  </a:lnTo>
                  <a:lnTo>
                    <a:pt x="1" y="13472"/>
                  </a:lnTo>
                  <a:lnTo>
                    <a:pt x="1" y="13594"/>
                  </a:lnTo>
                  <a:lnTo>
                    <a:pt x="41" y="13676"/>
                  </a:lnTo>
                  <a:lnTo>
                    <a:pt x="123" y="13880"/>
                  </a:lnTo>
                  <a:lnTo>
                    <a:pt x="205" y="14084"/>
                  </a:lnTo>
                  <a:lnTo>
                    <a:pt x="205" y="14166"/>
                  </a:lnTo>
                  <a:lnTo>
                    <a:pt x="164" y="14248"/>
                  </a:lnTo>
                  <a:lnTo>
                    <a:pt x="123" y="14370"/>
                  </a:lnTo>
                  <a:lnTo>
                    <a:pt x="164" y="14452"/>
                  </a:lnTo>
                  <a:lnTo>
                    <a:pt x="205" y="14533"/>
                  </a:lnTo>
                  <a:lnTo>
                    <a:pt x="246" y="14615"/>
                  </a:lnTo>
                  <a:lnTo>
                    <a:pt x="409" y="14778"/>
                  </a:lnTo>
                  <a:lnTo>
                    <a:pt x="450" y="14860"/>
                  </a:lnTo>
                  <a:lnTo>
                    <a:pt x="450" y="14982"/>
                  </a:lnTo>
                  <a:lnTo>
                    <a:pt x="490" y="15023"/>
                  </a:lnTo>
                  <a:lnTo>
                    <a:pt x="531" y="15105"/>
                  </a:lnTo>
                  <a:lnTo>
                    <a:pt x="531" y="15268"/>
                  </a:lnTo>
                  <a:lnTo>
                    <a:pt x="531" y="15391"/>
                  </a:lnTo>
                  <a:lnTo>
                    <a:pt x="531" y="15554"/>
                  </a:lnTo>
                  <a:lnTo>
                    <a:pt x="490" y="15717"/>
                  </a:lnTo>
                  <a:lnTo>
                    <a:pt x="450" y="15799"/>
                  </a:lnTo>
                  <a:lnTo>
                    <a:pt x="450" y="15880"/>
                  </a:lnTo>
                  <a:lnTo>
                    <a:pt x="572" y="16085"/>
                  </a:lnTo>
                  <a:lnTo>
                    <a:pt x="735" y="16248"/>
                  </a:lnTo>
                  <a:lnTo>
                    <a:pt x="940" y="16411"/>
                  </a:lnTo>
                  <a:lnTo>
                    <a:pt x="899" y="16574"/>
                  </a:lnTo>
                  <a:lnTo>
                    <a:pt x="899" y="16697"/>
                  </a:lnTo>
                  <a:lnTo>
                    <a:pt x="1021" y="17023"/>
                  </a:lnTo>
                  <a:lnTo>
                    <a:pt x="1225" y="17554"/>
                  </a:lnTo>
                  <a:lnTo>
                    <a:pt x="1429" y="18085"/>
                  </a:lnTo>
                  <a:lnTo>
                    <a:pt x="1715" y="18534"/>
                  </a:lnTo>
                  <a:lnTo>
                    <a:pt x="2001" y="18983"/>
                  </a:lnTo>
                  <a:lnTo>
                    <a:pt x="2287" y="19391"/>
                  </a:lnTo>
                  <a:lnTo>
                    <a:pt x="2572" y="19840"/>
                  </a:lnTo>
                  <a:lnTo>
                    <a:pt x="2736" y="20248"/>
                  </a:lnTo>
                  <a:lnTo>
                    <a:pt x="2695" y="20493"/>
                  </a:lnTo>
                  <a:lnTo>
                    <a:pt x="2695" y="20738"/>
                  </a:lnTo>
                  <a:lnTo>
                    <a:pt x="2695" y="20861"/>
                  </a:lnTo>
                  <a:lnTo>
                    <a:pt x="2695" y="20983"/>
                  </a:lnTo>
                  <a:lnTo>
                    <a:pt x="2776" y="21106"/>
                  </a:lnTo>
                  <a:lnTo>
                    <a:pt x="2858" y="21228"/>
                  </a:lnTo>
                  <a:lnTo>
                    <a:pt x="3021" y="21391"/>
                  </a:lnTo>
                  <a:lnTo>
                    <a:pt x="3144" y="21555"/>
                  </a:lnTo>
                  <a:lnTo>
                    <a:pt x="3348" y="21963"/>
                  </a:lnTo>
                  <a:lnTo>
                    <a:pt x="3389" y="22044"/>
                  </a:lnTo>
                  <a:lnTo>
                    <a:pt x="3389" y="22208"/>
                  </a:lnTo>
                  <a:lnTo>
                    <a:pt x="3430" y="22289"/>
                  </a:lnTo>
                  <a:lnTo>
                    <a:pt x="3470" y="22330"/>
                  </a:lnTo>
                  <a:lnTo>
                    <a:pt x="3675" y="22412"/>
                  </a:lnTo>
                  <a:lnTo>
                    <a:pt x="3756" y="22534"/>
                  </a:lnTo>
                  <a:lnTo>
                    <a:pt x="3756" y="22657"/>
                  </a:lnTo>
                  <a:lnTo>
                    <a:pt x="3756" y="22820"/>
                  </a:lnTo>
                  <a:lnTo>
                    <a:pt x="3756" y="22902"/>
                  </a:lnTo>
                  <a:lnTo>
                    <a:pt x="3797" y="22942"/>
                  </a:lnTo>
                  <a:lnTo>
                    <a:pt x="3879" y="22983"/>
                  </a:lnTo>
                  <a:lnTo>
                    <a:pt x="3960" y="23024"/>
                  </a:lnTo>
                  <a:lnTo>
                    <a:pt x="4287" y="23392"/>
                  </a:lnTo>
                  <a:lnTo>
                    <a:pt x="4613" y="23759"/>
                  </a:lnTo>
                  <a:lnTo>
                    <a:pt x="4899" y="24126"/>
                  </a:lnTo>
                  <a:lnTo>
                    <a:pt x="5022" y="24330"/>
                  </a:lnTo>
                  <a:lnTo>
                    <a:pt x="5144" y="24535"/>
                  </a:lnTo>
                  <a:lnTo>
                    <a:pt x="5185" y="24698"/>
                  </a:lnTo>
                  <a:lnTo>
                    <a:pt x="5307" y="24820"/>
                  </a:lnTo>
                  <a:lnTo>
                    <a:pt x="5471" y="24984"/>
                  </a:lnTo>
                  <a:lnTo>
                    <a:pt x="5634" y="25188"/>
                  </a:lnTo>
                  <a:lnTo>
                    <a:pt x="5920" y="25555"/>
                  </a:lnTo>
                  <a:lnTo>
                    <a:pt x="6205" y="25882"/>
                  </a:lnTo>
                  <a:lnTo>
                    <a:pt x="6369" y="26086"/>
                  </a:lnTo>
                  <a:lnTo>
                    <a:pt x="6532" y="26249"/>
                  </a:lnTo>
                  <a:lnTo>
                    <a:pt x="6655" y="26331"/>
                  </a:lnTo>
                  <a:lnTo>
                    <a:pt x="6695" y="26453"/>
                  </a:lnTo>
                  <a:lnTo>
                    <a:pt x="6777" y="26576"/>
                  </a:lnTo>
                  <a:lnTo>
                    <a:pt x="6899" y="26698"/>
                  </a:lnTo>
                  <a:lnTo>
                    <a:pt x="7104" y="26821"/>
                  </a:lnTo>
                  <a:lnTo>
                    <a:pt x="7308" y="26984"/>
                  </a:lnTo>
                  <a:lnTo>
                    <a:pt x="7634" y="27270"/>
                  </a:lnTo>
                  <a:lnTo>
                    <a:pt x="7920" y="27596"/>
                  </a:lnTo>
                  <a:lnTo>
                    <a:pt x="8287" y="27882"/>
                  </a:lnTo>
                  <a:lnTo>
                    <a:pt x="8287" y="28045"/>
                  </a:lnTo>
                  <a:lnTo>
                    <a:pt x="8369" y="28127"/>
                  </a:lnTo>
                  <a:lnTo>
                    <a:pt x="8573" y="28331"/>
                  </a:lnTo>
                  <a:lnTo>
                    <a:pt x="8736" y="28413"/>
                  </a:lnTo>
                  <a:lnTo>
                    <a:pt x="8818" y="28453"/>
                  </a:lnTo>
                  <a:lnTo>
                    <a:pt x="8859" y="28494"/>
                  </a:lnTo>
                  <a:lnTo>
                    <a:pt x="9145" y="28821"/>
                  </a:lnTo>
                  <a:lnTo>
                    <a:pt x="9512" y="29106"/>
                  </a:lnTo>
                  <a:lnTo>
                    <a:pt x="10247" y="29678"/>
                  </a:lnTo>
                  <a:lnTo>
                    <a:pt x="10410" y="29800"/>
                  </a:lnTo>
                  <a:lnTo>
                    <a:pt x="10573" y="29841"/>
                  </a:lnTo>
                  <a:lnTo>
                    <a:pt x="10737" y="29841"/>
                  </a:lnTo>
                  <a:lnTo>
                    <a:pt x="10941" y="29760"/>
                  </a:lnTo>
                  <a:lnTo>
                    <a:pt x="11186" y="29923"/>
                  </a:lnTo>
                  <a:lnTo>
                    <a:pt x="11308" y="30045"/>
                  </a:lnTo>
                  <a:lnTo>
                    <a:pt x="11349" y="30168"/>
                  </a:lnTo>
                  <a:lnTo>
                    <a:pt x="11390" y="30290"/>
                  </a:lnTo>
                  <a:lnTo>
                    <a:pt x="11471" y="30372"/>
                  </a:lnTo>
                  <a:lnTo>
                    <a:pt x="11594" y="30454"/>
                  </a:lnTo>
                  <a:lnTo>
                    <a:pt x="11757" y="30454"/>
                  </a:lnTo>
                  <a:lnTo>
                    <a:pt x="11880" y="30494"/>
                  </a:lnTo>
                  <a:lnTo>
                    <a:pt x="12002" y="30535"/>
                  </a:lnTo>
                  <a:lnTo>
                    <a:pt x="12247" y="30658"/>
                  </a:lnTo>
                  <a:lnTo>
                    <a:pt x="12329" y="30699"/>
                  </a:lnTo>
                  <a:lnTo>
                    <a:pt x="12410" y="30739"/>
                  </a:lnTo>
                  <a:lnTo>
                    <a:pt x="12614" y="30780"/>
                  </a:lnTo>
                  <a:lnTo>
                    <a:pt x="12819" y="30780"/>
                  </a:lnTo>
                  <a:lnTo>
                    <a:pt x="12941" y="30821"/>
                  </a:lnTo>
                  <a:lnTo>
                    <a:pt x="12982" y="30903"/>
                  </a:lnTo>
                  <a:lnTo>
                    <a:pt x="13308" y="30984"/>
                  </a:lnTo>
                  <a:lnTo>
                    <a:pt x="13594" y="31107"/>
                  </a:lnTo>
                  <a:lnTo>
                    <a:pt x="13880" y="31188"/>
                  </a:lnTo>
                  <a:lnTo>
                    <a:pt x="14043" y="31229"/>
                  </a:lnTo>
                  <a:lnTo>
                    <a:pt x="14206" y="31229"/>
                  </a:lnTo>
                  <a:lnTo>
                    <a:pt x="14860" y="31352"/>
                  </a:lnTo>
                  <a:lnTo>
                    <a:pt x="15186" y="31433"/>
                  </a:lnTo>
                  <a:lnTo>
                    <a:pt x="15472" y="31597"/>
                  </a:lnTo>
                  <a:lnTo>
                    <a:pt x="15758" y="31678"/>
                  </a:lnTo>
                  <a:lnTo>
                    <a:pt x="16043" y="31760"/>
                  </a:lnTo>
                  <a:lnTo>
                    <a:pt x="16697" y="31801"/>
                  </a:lnTo>
                  <a:lnTo>
                    <a:pt x="16942" y="31801"/>
                  </a:lnTo>
                  <a:lnTo>
                    <a:pt x="17186" y="31842"/>
                  </a:lnTo>
                  <a:lnTo>
                    <a:pt x="17758" y="32046"/>
                  </a:lnTo>
                  <a:lnTo>
                    <a:pt x="18329" y="32209"/>
                  </a:lnTo>
                  <a:lnTo>
                    <a:pt x="19554" y="32495"/>
                  </a:lnTo>
                  <a:lnTo>
                    <a:pt x="19677" y="32617"/>
                  </a:lnTo>
                  <a:lnTo>
                    <a:pt x="19799" y="32658"/>
                  </a:lnTo>
                  <a:lnTo>
                    <a:pt x="20126" y="32699"/>
                  </a:lnTo>
                  <a:lnTo>
                    <a:pt x="20452" y="32740"/>
                  </a:lnTo>
                  <a:lnTo>
                    <a:pt x="20738" y="32821"/>
                  </a:lnTo>
                  <a:lnTo>
                    <a:pt x="21350" y="32944"/>
                  </a:lnTo>
                  <a:lnTo>
                    <a:pt x="22820" y="33270"/>
                  </a:lnTo>
                  <a:lnTo>
                    <a:pt x="23595" y="33393"/>
                  </a:lnTo>
                  <a:lnTo>
                    <a:pt x="24330" y="33434"/>
                  </a:lnTo>
                  <a:lnTo>
                    <a:pt x="24453" y="33434"/>
                  </a:lnTo>
                  <a:lnTo>
                    <a:pt x="24902" y="33597"/>
                  </a:lnTo>
                  <a:lnTo>
                    <a:pt x="25147" y="33638"/>
                  </a:lnTo>
                  <a:lnTo>
                    <a:pt x="25392" y="33597"/>
                  </a:lnTo>
                  <a:lnTo>
                    <a:pt x="25636" y="33597"/>
                  </a:lnTo>
                  <a:lnTo>
                    <a:pt x="25800" y="33678"/>
                  </a:lnTo>
                  <a:lnTo>
                    <a:pt x="26086" y="33678"/>
                  </a:lnTo>
                  <a:lnTo>
                    <a:pt x="27024" y="33719"/>
                  </a:lnTo>
                  <a:lnTo>
                    <a:pt x="27922" y="33719"/>
                  </a:lnTo>
                  <a:lnTo>
                    <a:pt x="29759" y="33678"/>
                  </a:lnTo>
                  <a:lnTo>
                    <a:pt x="31147" y="33638"/>
                  </a:lnTo>
                  <a:lnTo>
                    <a:pt x="32576" y="33597"/>
                  </a:lnTo>
                  <a:lnTo>
                    <a:pt x="33148" y="33556"/>
                  </a:lnTo>
                  <a:lnTo>
                    <a:pt x="33678" y="33556"/>
                  </a:lnTo>
                  <a:lnTo>
                    <a:pt x="34250" y="33597"/>
                  </a:lnTo>
                  <a:lnTo>
                    <a:pt x="34821" y="33597"/>
                  </a:lnTo>
                  <a:lnTo>
                    <a:pt x="35393" y="33556"/>
                  </a:lnTo>
                  <a:lnTo>
                    <a:pt x="35964" y="33597"/>
                  </a:lnTo>
                  <a:lnTo>
                    <a:pt x="37107" y="33597"/>
                  </a:lnTo>
                  <a:lnTo>
                    <a:pt x="38250" y="33556"/>
                  </a:lnTo>
                  <a:lnTo>
                    <a:pt x="38863" y="33556"/>
                  </a:lnTo>
                  <a:lnTo>
                    <a:pt x="39475" y="33515"/>
                  </a:lnTo>
                  <a:lnTo>
                    <a:pt x="40087" y="33474"/>
                  </a:lnTo>
                  <a:lnTo>
                    <a:pt x="40700" y="33352"/>
                  </a:lnTo>
                  <a:lnTo>
                    <a:pt x="41108" y="33352"/>
                  </a:lnTo>
                  <a:lnTo>
                    <a:pt x="41883" y="33311"/>
                  </a:lnTo>
                  <a:lnTo>
                    <a:pt x="42659" y="33270"/>
                  </a:lnTo>
                  <a:lnTo>
                    <a:pt x="43149" y="33229"/>
                  </a:lnTo>
                  <a:lnTo>
                    <a:pt x="43680" y="33189"/>
                  </a:lnTo>
                  <a:lnTo>
                    <a:pt x="44455" y="33148"/>
                  </a:lnTo>
                  <a:lnTo>
                    <a:pt x="44863" y="33107"/>
                  </a:lnTo>
                  <a:lnTo>
                    <a:pt x="45231" y="33025"/>
                  </a:lnTo>
                  <a:lnTo>
                    <a:pt x="45476" y="32985"/>
                  </a:lnTo>
                  <a:lnTo>
                    <a:pt x="45557" y="32985"/>
                  </a:lnTo>
                  <a:lnTo>
                    <a:pt x="45639" y="33066"/>
                  </a:lnTo>
                  <a:lnTo>
                    <a:pt x="45761" y="33107"/>
                  </a:lnTo>
                  <a:lnTo>
                    <a:pt x="46210" y="33107"/>
                  </a:lnTo>
                  <a:lnTo>
                    <a:pt x="46578" y="33066"/>
                  </a:lnTo>
                  <a:lnTo>
                    <a:pt x="46945" y="32985"/>
                  </a:lnTo>
                  <a:lnTo>
                    <a:pt x="47313" y="32985"/>
                  </a:lnTo>
                  <a:lnTo>
                    <a:pt x="47517" y="32903"/>
                  </a:lnTo>
                  <a:lnTo>
                    <a:pt x="47639" y="32903"/>
                  </a:lnTo>
                  <a:lnTo>
                    <a:pt x="47803" y="32862"/>
                  </a:lnTo>
                  <a:lnTo>
                    <a:pt x="48170" y="32903"/>
                  </a:lnTo>
                  <a:lnTo>
                    <a:pt x="48578" y="32862"/>
                  </a:lnTo>
                  <a:lnTo>
                    <a:pt x="48946" y="32821"/>
                  </a:lnTo>
                  <a:lnTo>
                    <a:pt x="49354" y="32780"/>
                  </a:lnTo>
                  <a:lnTo>
                    <a:pt x="49925" y="32699"/>
                  </a:lnTo>
                  <a:lnTo>
                    <a:pt x="50538" y="32658"/>
                  </a:lnTo>
                  <a:lnTo>
                    <a:pt x="50701" y="32658"/>
                  </a:lnTo>
                  <a:lnTo>
                    <a:pt x="50823" y="32617"/>
                  </a:lnTo>
                  <a:lnTo>
                    <a:pt x="50946" y="32535"/>
                  </a:lnTo>
                  <a:lnTo>
                    <a:pt x="51068" y="32454"/>
                  </a:lnTo>
                  <a:lnTo>
                    <a:pt x="51191" y="32372"/>
                  </a:lnTo>
                  <a:lnTo>
                    <a:pt x="51272" y="32454"/>
                  </a:lnTo>
                  <a:lnTo>
                    <a:pt x="51395" y="32495"/>
                  </a:lnTo>
                  <a:lnTo>
                    <a:pt x="51640" y="32495"/>
                  </a:lnTo>
                  <a:lnTo>
                    <a:pt x="52987" y="32168"/>
                  </a:lnTo>
                  <a:lnTo>
                    <a:pt x="53109" y="32127"/>
                  </a:lnTo>
                  <a:lnTo>
                    <a:pt x="53191" y="32086"/>
                  </a:lnTo>
                  <a:lnTo>
                    <a:pt x="53232" y="31964"/>
                  </a:lnTo>
                  <a:lnTo>
                    <a:pt x="53273" y="31923"/>
                  </a:lnTo>
                  <a:lnTo>
                    <a:pt x="53518" y="31882"/>
                  </a:lnTo>
                  <a:lnTo>
                    <a:pt x="53803" y="31842"/>
                  </a:lnTo>
                  <a:lnTo>
                    <a:pt x="54007" y="31678"/>
                  </a:lnTo>
                  <a:lnTo>
                    <a:pt x="54130" y="31597"/>
                  </a:lnTo>
                  <a:lnTo>
                    <a:pt x="54171" y="31556"/>
                  </a:lnTo>
                  <a:lnTo>
                    <a:pt x="54252" y="31556"/>
                  </a:lnTo>
                  <a:lnTo>
                    <a:pt x="54416" y="31597"/>
                  </a:lnTo>
                  <a:lnTo>
                    <a:pt x="54538" y="31597"/>
                  </a:lnTo>
                  <a:lnTo>
                    <a:pt x="54783" y="31556"/>
                  </a:lnTo>
                  <a:lnTo>
                    <a:pt x="55028" y="31433"/>
                  </a:lnTo>
                  <a:lnTo>
                    <a:pt x="55273" y="31311"/>
                  </a:lnTo>
                  <a:lnTo>
                    <a:pt x="55354" y="31270"/>
                  </a:lnTo>
                  <a:lnTo>
                    <a:pt x="55926" y="31270"/>
                  </a:lnTo>
                  <a:lnTo>
                    <a:pt x="56416" y="31188"/>
                  </a:lnTo>
                  <a:lnTo>
                    <a:pt x="56947" y="31066"/>
                  </a:lnTo>
                  <a:lnTo>
                    <a:pt x="57436" y="31025"/>
                  </a:lnTo>
                  <a:lnTo>
                    <a:pt x="57722" y="31025"/>
                  </a:lnTo>
                  <a:lnTo>
                    <a:pt x="58008" y="30984"/>
                  </a:lnTo>
                  <a:lnTo>
                    <a:pt x="58294" y="30903"/>
                  </a:lnTo>
                  <a:lnTo>
                    <a:pt x="58539" y="30780"/>
                  </a:lnTo>
                  <a:lnTo>
                    <a:pt x="58824" y="30780"/>
                  </a:lnTo>
                  <a:lnTo>
                    <a:pt x="58947" y="30739"/>
                  </a:lnTo>
                  <a:lnTo>
                    <a:pt x="59028" y="30658"/>
                  </a:lnTo>
                  <a:lnTo>
                    <a:pt x="59192" y="30617"/>
                  </a:lnTo>
                  <a:lnTo>
                    <a:pt x="59763" y="30494"/>
                  </a:lnTo>
                  <a:lnTo>
                    <a:pt x="60335" y="30290"/>
                  </a:lnTo>
                  <a:lnTo>
                    <a:pt x="60906" y="30086"/>
                  </a:lnTo>
                  <a:lnTo>
                    <a:pt x="61478" y="29923"/>
                  </a:lnTo>
                  <a:lnTo>
                    <a:pt x="61559" y="29882"/>
                  </a:lnTo>
                  <a:lnTo>
                    <a:pt x="61600" y="29841"/>
                  </a:lnTo>
                  <a:lnTo>
                    <a:pt x="61682" y="29719"/>
                  </a:lnTo>
                  <a:lnTo>
                    <a:pt x="61927" y="29678"/>
                  </a:lnTo>
                  <a:lnTo>
                    <a:pt x="62212" y="29596"/>
                  </a:lnTo>
                  <a:lnTo>
                    <a:pt x="62662" y="29433"/>
                  </a:lnTo>
                  <a:lnTo>
                    <a:pt x="63192" y="29270"/>
                  </a:lnTo>
                  <a:lnTo>
                    <a:pt x="63437" y="29188"/>
                  </a:lnTo>
                  <a:lnTo>
                    <a:pt x="63682" y="29066"/>
                  </a:lnTo>
                  <a:lnTo>
                    <a:pt x="63845" y="28984"/>
                  </a:lnTo>
                  <a:lnTo>
                    <a:pt x="64009" y="28902"/>
                  </a:lnTo>
                  <a:lnTo>
                    <a:pt x="64417" y="28780"/>
                  </a:lnTo>
                  <a:lnTo>
                    <a:pt x="64743" y="28617"/>
                  </a:lnTo>
                  <a:lnTo>
                    <a:pt x="64907" y="28494"/>
                  </a:lnTo>
                  <a:lnTo>
                    <a:pt x="65029" y="28372"/>
                  </a:lnTo>
                  <a:lnTo>
                    <a:pt x="65111" y="28331"/>
                  </a:lnTo>
                  <a:lnTo>
                    <a:pt x="65192" y="28331"/>
                  </a:lnTo>
                  <a:lnTo>
                    <a:pt x="65397" y="28290"/>
                  </a:lnTo>
                  <a:lnTo>
                    <a:pt x="65601" y="28168"/>
                  </a:lnTo>
                  <a:lnTo>
                    <a:pt x="65764" y="28045"/>
                  </a:lnTo>
                  <a:lnTo>
                    <a:pt x="65886" y="27923"/>
                  </a:lnTo>
                  <a:lnTo>
                    <a:pt x="66091" y="27882"/>
                  </a:lnTo>
                  <a:lnTo>
                    <a:pt x="66254" y="27800"/>
                  </a:lnTo>
                  <a:lnTo>
                    <a:pt x="66499" y="27637"/>
                  </a:lnTo>
                  <a:lnTo>
                    <a:pt x="66703" y="27433"/>
                  </a:lnTo>
                  <a:lnTo>
                    <a:pt x="66948" y="27310"/>
                  </a:lnTo>
                  <a:lnTo>
                    <a:pt x="67478" y="26984"/>
                  </a:lnTo>
                  <a:lnTo>
                    <a:pt x="67968" y="26657"/>
                  </a:lnTo>
                  <a:lnTo>
                    <a:pt x="68907" y="25963"/>
                  </a:lnTo>
                  <a:lnTo>
                    <a:pt x="69070" y="25882"/>
                  </a:lnTo>
                  <a:lnTo>
                    <a:pt x="69152" y="25800"/>
                  </a:lnTo>
                  <a:lnTo>
                    <a:pt x="69234" y="25718"/>
                  </a:lnTo>
                  <a:lnTo>
                    <a:pt x="69275" y="25596"/>
                  </a:lnTo>
                  <a:lnTo>
                    <a:pt x="69315" y="25514"/>
                  </a:lnTo>
                  <a:lnTo>
                    <a:pt x="69356" y="25433"/>
                  </a:lnTo>
                  <a:lnTo>
                    <a:pt x="69479" y="25228"/>
                  </a:lnTo>
                  <a:lnTo>
                    <a:pt x="69601" y="25065"/>
                  </a:lnTo>
                  <a:lnTo>
                    <a:pt x="69601" y="24984"/>
                  </a:lnTo>
                  <a:lnTo>
                    <a:pt x="69560" y="24861"/>
                  </a:lnTo>
                  <a:lnTo>
                    <a:pt x="69601" y="24779"/>
                  </a:lnTo>
                  <a:lnTo>
                    <a:pt x="69683" y="24739"/>
                  </a:lnTo>
                  <a:lnTo>
                    <a:pt x="69846" y="24657"/>
                  </a:lnTo>
                  <a:lnTo>
                    <a:pt x="69969" y="24535"/>
                  </a:lnTo>
                  <a:lnTo>
                    <a:pt x="70091" y="24412"/>
                  </a:lnTo>
                  <a:lnTo>
                    <a:pt x="70132" y="24290"/>
                  </a:lnTo>
                  <a:lnTo>
                    <a:pt x="70213" y="24045"/>
                  </a:lnTo>
                  <a:lnTo>
                    <a:pt x="70254" y="23718"/>
                  </a:lnTo>
                  <a:lnTo>
                    <a:pt x="70254" y="23596"/>
                  </a:lnTo>
                  <a:lnTo>
                    <a:pt x="70295" y="23473"/>
                  </a:lnTo>
                  <a:lnTo>
                    <a:pt x="70418" y="23351"/>
                  </a:lnTo>
                  <a:lnTo>
                    <a:pt x="70540" y="23269"/>
                  </a:lnTo>
                  <a:lnTo>
                    <a:pt x="70744" y="23147"/>
                  </a:lnTo>
                  <a:lnTo>
                    <a:pt x="70907" y="23024"/>
                  </a:lnTo>
                  <a:lnTo>
                    <a:pt x="71030" y="22861"/>
                  </a:lnTo>
                  <a:lnTo>
                    <a:pt x="71112" y="22698"/>
                  </a:lnTo>
                  <a:lnTo>
                    <a:pt x="71193" y="22412"/>
                  </a:lnTo>
                  <a:lnTo>
                    <a:pt x="71316" y="22167"/>
                  </a:lnTo>
                  <a:lnTo>
                    <a:pt x="71642" y="21636"/>
                  </a:lnTo>
                  <a:lnTo>
                    <a:pt x="71765" y="21350"/>
                  </a:lnTo>
                  <a:lnTo>
                    <a:pt x="71806" y="21187"/>
                  </a:lnTo>
                  <a:lnTo>
                    <a:pt x="71806" y="21024"/>
                  </a:lnTo>
                  <a:lnTo>
                    <a:pt x="71765" y="20901"/>
                  </a:lnTo>
                  <a:lnTo>
                    <a:pt x="71765" y="20738"/>
                  </a:lnTo>
                  <a:lnTo>
                    <a:pt x="71846" y="20616"/>
                  </a:lnTo>
                  <a:lnTo>
                    <a:pt x="71928" y="20493"/>
                  </a:lnTo>
                  <a:lnTo>
                    <a:pt x="72050" y="20330"/>
                  </a:lnTo>
                  <a:lnTo>
                    <a:pt x="72173" y="20167"/>
                  </a:lnTo>
                  <a:lnTo>
                    <a:pt x="72255" y="20003"/>
                  </a:lnTo>
                  <a:lnTo>
                    <a:pt x="72255" y="19840"/>
                  </a:lnTo>
                  <a:lnTo>
                    <a:pt x="72255" y="19677"/>
                  </a:lnTo>
                  <a:lnTo>
                    <a:pt x="72295" y="19554"/>
                  </a:lnTo>
                  <a:lnTo>
                    <a:pt x="72377" y="19309"/>
                  </a:lnTo>
                  <a:lnTo>
                    <a:pt x="72418" y="19146"/>
                  </a:lnTo>
                  <a:lnTo>
                    <a:pt x="72418" y="19024"/>
                  </a:lnTo>
                  <a:lnTo>
                    <a:pt x="72377" y="18901"/>
                  </a:lnTo>
                  <a:lnTo>
                    <a:pt x="72295" y="18738"/>
                  </a:lnTo>
                  <a:lnTo>
                    <a:pt x="72255" y="18656"/>
                  </a:lnTo>
                  <a:lnTo>
                    <a:pt x="72295" y="18615"/>
                  </a:lnTo>
                  <a:lnTo>
                    <a:pt x="72377" y="18452"/>
                  </a:lnTo>
                  <a:lnTo>
                    <a:pt x="72540" y="18166"/>
                  </a:lnTo>
                  <a:lnTo>
                    <a:pt x="72581" y="17881"/>
                  </a:lnTo>
                  <a:lnTo>
                    <a:pt x="72622" y="17595"/>
                  </a:lnTo>
                  <a:lnTo>
                    <a:pt x="72663" y="17268"/>
                  </a:lnTo>
                  <a:lnTo>
                    <a:pt x="72663" y="17187"/>
                  </a:lnTo>
                  <a:lnTo>
                    <a:pt x="72622" y="17064"/>
                  </a:lnTo>
                  <a:lnTo>
                    <a:pt x="72459" y="16901"/>
                  </a:lnTo>
                  <a:lnTo>
                    <a:pt x="72540" y="16860"/>
                  </a:lnTo>
                  <a:lnTo>
                    <a:pt x="72622" y="16778"/>
                  </a:lnTo>
                  <a:lnTo>
                    <a:pt x="72622" y="16738"/>
                  </a:lnTo>
                  <a:lnTo>
                    <a:pt x="72622" y="16656"/>
                  </a:lnTo>
                  <a:lnTo>
                    <a:pt x="72581" y="16493"/>
                  </a:lnTo>
                  <a:lnTo>
                    <a:pt x="72540" y="16370"/>
                  </a:lnTo>
                  <a:lnTo>
                    <a:pt x="72499" y="16248"/>
                  </a:lnTo>
                  <a:lnTo>
                    <a:pt x="72499" y="16085"/>
                  </a:lnTo>
                  <a:lnTo>
                    <a:pt x="72540" y="15962"/>
                  </a:lnTo>
                  <a:lnTo>
                    <a:pt x="72663" y="15880"/>
                  </a:lnTo>
                  <a:lnTo>
                    <a:pt x="72704" y="15799"/>
                  </a:lnTo>
                  <a:lnTo>
                    <a:pt x="72744" y="15676"/>
                  </a:lnTo>
                  <a:lnTo>
                    <a:pt x="72744" y="15595"/>
                  </a:lnTo>
                  <a:lnTo>
                    <a:pt x="72663" y="15513"/>
                  </a:lnTo>
                  <a:lnTo>
                    <a:pt x="72499" y="15391"/>
                  </a:lnTo>
                  <a:lnTo>
                    <a:pt x="72459" y="15268"/>
                  </a:lnTo>
                  <a:lnTo>
                    <a:pt x="72459" y="15146"/>
                  </a:lnTo>
                  <a:lnTo>
                    <a:pt x="72499" y="15023"/>
                  </a:lnTo>
                  <a:lnTo>
                    <a:pt x="72499" y="14942"/>
                  </a:lnTo>
                  <a:lnTo>
                    <a:pt x="72499" y="14860"/>
                  </a:lnTo>
                  <a:lnTo>
                    <a:pt x="72459" y="14697"/>
                  </a:lnTo>
                  <a:lnTo>
                    <a:pt x="72418" y="14533"/>
                  </a:lnTo>
                  <a:lnTo>
                    <a:pt x="72459" y="14452"/>
                  </a:lnTo>
                  <a:lnTo>
                    <a:pt x="72499" y="14370"/>
                  </a:lnTo>
                  <a:lnTo>
                    <a:pt x="72377" y="14125"/>
                  </a:lnTo>
                  <a:lnTo>
                    <a:pt x="72295" y="13880"/>
                  </a:lnTo>
                  <a:lnTo>
                    <a:pt x="72255" y="13594"/>
                  </a:lnTo>
                  <a:lnTo>
                    <a:pt x="72295" y="13309"/>
                  </a:lnTo>
                  <a:lnTo>
                    <a:pt x="72377" y="12900"/>
                  </a:lnTo>
                  <a:lnTo>
                    <a:pt x="72336" y="12696"/>
                  </a:lnTo>
                  <a:lnTo>
                    <a:pt x="72295" y="12615"/>
                  </a:lnTo>
                  <a:lnTo>
                    <a:pt x="72255" y="12492"/>
                  </a:lnTo>
                  <a:lnTo>
                    <a:pt x="72091" y="12288"/>
                  </a:lnTo>
                  <a:lnTo>
                    <a:pt x="71969" y="12084"/>
                  </a:lnTo>
                  <a:lnTo>
                    <a:pt x="71887" y="11880"/>
                  </a:lnTo>
                  <a:lnTo>
                    <a:pt x="71806" y="11676"/>
                  </a:lnTo>
                  <a:lnTo>
                    <a:pt x="71683" y="11431"/>
                  </a:lnTo>
                  <a:lnTo>
                    <a:pt x="71601" y="11308"/>
                  </a:lnTo>
                  <a:lnTo>
                    <a:pt x="71479" y="11186"/>
                  </a:lnTo>
                  <a:lnTo>
                    <a:pt x="71275" y="11023"/>
                  </a:lnTo>
                  <a:lnTo>
                    <a:pt x="71234" y="10900"/>
                  </a:lnTo>
                  <a:lnTo>
                    <a:pt x="71234" y="10819"/>
                  </a:lnTo>
                  <a:lnTo>
                    <a:pt x="71275" y="10737"/>
                  </a:lnTo>
                  <a:lnTo>
                    <a:pt x="71275" y="10696"/>
                  </a:lnTo>
                  <a:lnTo>
                    <a:pt x="71234" y="10655"/>
                  </a:lnTo>
                  <a:lnTo>
                    <a:pt x="71193" y="10614"/>
                  </a:lnTo>
                  <a:lnTo>
                    <a:pt x="71071" y="10533"/>
                  </a:lnTo>
                  <a:lnTo>
                    <a:pt x="70989" y="10492"/>
                  </a:lnTo>
                  <a:lnTo>
                    <a:pt x="70867" y="10370"/>
                  </a:lnTo>
                  <a:lnTo>
                    <a:pt x="70785" y="10288"/>
                  </a:lnTo>
                  <a:lnTo>
                    <a:pt x="70785" y="10247"/>
                  </a:lnTo>
                  <a:lnTo>
                    <a:pt x="70785" y="10084"/>
                  </a:lnTo>
                  <a:lnTo>
                    <a:pt x="70744" y="9961"/>
                  </a:lnTo>
                  <a:lnTo>
                    <a:pt x="70622" y="9880"/>
                  </a:lnTo>
                  <a:lnTo>
                    <a:pt x="70458" y="9798"/>
                  </a:lnTo>
                  <a:lnTo>
                    <a:pt x="70336" y="9553"/>
                  </a:lnTo>
                  <a:lnTo>
                    <a:pt x="70213" y="9349"/>
                  </a:lnTo>
                  <a:lnTo>
                    <a:pt x="69887" y="8941"/>
                  </a:lnTo>
                  <a:lnTo>
                    <a:pt x="69683" y="8696"/>
                  </a:lnTo>
                  <a:lnTo>
                    <a:pt x="69438" y="8451"/>
                  </a:lnTo>
                  <a:lnTo>
                    <a:pt x="68866" y="8002"/>
                  </a:lnTo>
                  <a:lnTo>
                    <a:pt x="68295" y="7594"/>
                  </a:lnTo>
                  <a:lnTo>
                    <a:pt x="67764" y="7145"/>
                  </a:lnTo>
                  <a:lnTo>
                    <a:pt x="67642" y="7104"/>
                  </a:lnTo>
                  <a:lnTo>
                    <a:pt x="67560" y="7104"/>
                  </a:lnTo>
                  <a:lnTo>
                    <a:pt x="67111" y="6777"/>
                  </a:lnTo>
                  <a:lnTo>
                    <a:pt x="66866" y="6614"/>
                  </a:lnTo>
                  <a:lnTo>
                    <a:pt x="66621" y="6532"/>
                  </a:lnTo>
                  <a:lnTo>
                    <a:pt x="66376" y="6369"/>
                  </a:lnTo>
                  <a:lnTo>
                    <a:pt x="66131" y="6247"/>
                  </a:lnTo>
                  <a:lnTo>
                    <a:pt x="65519" y="5838"/>
                  </a:lnTo>
                  <a:lnTo>
                    <a:pt x="65233" y="5675"/>
                  </a:lnTo>
                  <a:lnTo>
                    <a:pt x="64866" y="5553"/>
                  </a:lnTo>
                  <a:lnTo>
                    <a:pt x="64580" y="5430"/>
                  </a:lnTo>
                  <a:lnTo>
                    <a:pt x="64335" y="5267"/>
                  </a:lnTo>
                  <a:lnTo>
                    <a:pt x="64254" y="5144"/>
                  </a:lnTo>
                  <a:lnTo>
                    <a:pt x="64131" y="5063"/>
                  </a:lnTo>
                  <a:lnTo>
                    <a:pt x="63886" y="4981"/>
                  </a:lnTo>
                  <a:lnTo>
                    <a:pt x="63151" y="4695"/>
                  </a:lnTo>
                  <a:lnTo>
                    <a:pt x="62457" y="4410"/>
                  </a:lnTo>
                  <a:lnTo>
                    <a:pt x="61723" y="4124"/>
                  </a:lnTo>
                  <a:lnTo>
                    <a:pt x="60988" y="3879"/>
                  </a:lnTo>
                  <a:lnTo>
                    <a:pt x="60335" y="3634"/>
                  </a:lnTo>
                  <a:lnTo>
                    <a:pt x="59682" y="3389"/>
                  </a:lnTo>
                  <a:lnTo>
                    <a:pt x="58865" y="3144"/>
                  </a:lnTo>
                  <a:lnTo>
                    <a:pt x="58498" y="3022"/>
                  </a:lnTo>
                  <a:lnTo>
                    <a:pt x="58090" y="2899"/>
                  </a:lnTo>
                  <a:lnTo>
                    <a:pt x="57314" y="2613"/>
                  </a:lnTo>
                  <a:lnTo>
                    <a:pt x="56538" y="2409"/>
                  </a:lnTo>
                  <a:lnTo>
                    <a:pt x="54946" y="2083"/>
                  </a:lnTo>
                  <a:lnTo>
                    <a:pt x="53722" y="1838"/>
                  </a:lnTo>
                  <a:lnTo>
                    <a:pt x="52497" y="1593"/>
                  </a:lnTo>
                  <a:lnTo>
                    <a:pt x="51191" y="1389"/>
                  </a:lnTo>
                  <a:lnTo>
                    <a:pt x="49884" y="1226"/>
                  </a:lnTo>
                  <a:lnTo>
                    <a:pt x="48905" y="1144"/>
                  </a:lnTo>
                  <a:lnTo>
                    <a:pt x="47884" y="1062"/>
                  </a:lnTo>
                  <a:lnTo>
                    <a:pt x="46864" y="981"/>
                  </a:lnTo>
                  <a:lnTo>
                    <a:pt x="45843" y="858"/>
                  </a:lnTo>
                  <a:lnTo>
                    <a:pt x="44741" y="736"/>
                  </a:lnTo>
                  <a:lnTo>
                    <a:pt x="43639" y="654"/>
                  </a:lnTo>
                  <a:lnTo>
                    <a:pt x="41230" y="572"/>
                  </a:lnTo>
                  <a:lnTo>
                    <a:pt x="36781" y="327"/>
                  </a:lnTo>
                  <a:lnTo>
                    <a:pt x="34903" y="287"/>
                  </a:lnTo>
                  <a:lnTo>
                    <a:pt x="33066" y="246"/>
                  </a:lnTo>
                  <a:lnTo>
                    <a:pt x="27269" y="246"/>
                  </a:lnTo>
                  <a:lnTo>
                    <a:pt x="26575" y="205"/>
                  </a:lnTo>
                  <a:lnTo>
                    <a:pt x="25881" y="164"/>
                  </a:lnTo>
                  <a:lnTo>
                    <a:pt x="24493" y="83"/>
                  </a:lnTo>
                  <a:lnTo>
                    <a:pt x="23146" y="1"/>
                  </a:lnTo>
                  <a:close/>
                </a:path>
              </a:pathLst>
            </a:custGeom>
            <a:solidFill>
              <a:srgbClr val="869D39"/>
            </a:solidFill>
            <a:ln>
              <a:solidFill>
                <a:schemeClr val="accent3"/>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 name="Graphic 2" descr="Windmill with solid fill">
              <a:extLst>
                <a:ext uri="{FF2B5EF4-FFF2-40B4-BE49-F238E27FC236}">
                  <a16:creationId xmlns:a16="http://schemas.microsoft.com/office/drawing/2014/main" id="{3AC792DC-F6AE-3B6E-3850-7F7D5B93E48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123871" y="1053193"/>
              <a:ext cx="914400" cy="914400"/>
            </a:xfrm>
            <a:prstGeom prst="rect">
              <a:avLst/>
            </a:prstGeom>
          </p:spPr>
        </p:pic>
      </p:grpSp>
      <p:pic>
        <p:nvPicPr>
          <p:cNvPr id="4" name="Graphic 3" descr="Pig with solid fill">
            <a:extLst>
              <a:ext uri="{FF2B5EF4-FFF2-40B4-BE49-F238E27FC236}">
                <a16:creationId xmlns:a16="http://schemas.microsoft.com/office/drawing/2014/main" id="{563E0501-559F-C399-D6F9-7BA2DDE6170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flipH="1">
            <a:off x="6672943" y="980621"/>
            <a:ext cx="914400" cy="914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90"/>
        <p:cNvGrpSpPr/>
        <p:nvPr/>
      </p:nvGrpSpPr>
      <p:grpSpPr>
        <a:xfrm>
          <a:off x="0" y="0"/>
          <a:ext cx="0" cy="0"/>
          <a:chOff x="0" y="0"/>
          <a:chExt cx="0" cy="0"/>
        </a:xfrm>
      </p:grpSpPr>
      <p:pic>
        <p:nvPicPr>
          <p:cNvPr id="10" name="Graphic 9" descr="Barn with solid fill">
            <a:extLst>
              <a:ext uri="{FF2B5EF4-FFF2-40B4-BE49-F238E27FC236}">
                <a16:creationId xmlns:a16="http://schemas.microsoft.com/office/drawing/2014/main" id="{EEBE6D18-4EAD-6D82-8EF1-7AB1078508A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27800" y="1370693"/>
            <a:ext cx="914400" cy="914400"/>
          </a:xfrm>
          <a:prstGeom prst="rect">
            <a:avLst/>
          </a:prstGeom>
        </p:spPr>
      </p:pic>
      <p:sp>
        <p:nvSpPr>
          <p:cNvPr id="1891" name="Google Shape;1891;p53"/>
          <p:cNvSpPr txBox="1">
            <a:spLocks noGrp="1"/>
          </p:cNvSpPr>
          <p:nvPr>
            <p:ph type="title"/>
          </p:nvPr>
        </p:nvSpPr>
        <p:spPr>
          <a:xfrm>
            <a:off x="311700" y="445025"/>
            <a:ext cx="8520600" cy="572700"/>
          </a:xfrm>
          <a:prstGeom prst="rect">
            <a:avLst/>
          </a:prstGeom>
        </p:spPr>
        <p:txBody>
          <a:bodyPr spcFirstLastPara="1" wrap="square" lIns="91425" tIns="91425" rIns="91425" bIns="91425" anchor="b" anchorCtr="0">
            <a:noAutofit/>
          </a:bodyPr>
          <a:lstStyle/>
          <a:p>
            <a:r>
              <a:rPr lang="en"/>
              <a:t>Main Idea</a:t>
            </a:r>
          </a:p>
        </p:txBody>
      </p:sp>
      <p:sp>
        <p:nvSpPr>
          <p:cNvPr id="1895" name="Google Shape;1895;p53"/>
          <p:cNvSpPr txBox="1"/>
          <p:nvPr/>
        </p:nvSpPr>
        <p:spPr>
          <a:xfrm>
            <a:off x="84019" y="2801649"/>
            <a:ext cx="8915042" cy="928658"/>
          </a:xfrm>
          <a:prstGeom prst="rect">
            <a:avLst/>
          </a:prstGeom>
          <a:noFill/>
          <a:ln>
            <a:noFill/>
          </a:ln>
        </p:spPr>
        <p:txBody>
          <a:bodyPr spcFirstLastPara="1" wrap="square" lIns="91425" tIns="91425" rIns="91425" bIns="91425" anchor="t" anchorCtr="0">
            <a:noAutofit/>
          </a:bodyPr>
          <a:lstStyle/>
          <a:p>
            <a:pPr algn="ctr"/>
            <a:r>
              <a:rPr lang="en" sz="1700">
                <a:highlight>
                  <a:srgbClr val="F0F1DF"/>
                </a:highlight>
                <a:latin typeface="Inter"/>
                <a:ea typeface="Nunito"/>
                <a:cs typeface="Nunito"/>
                <a:sym typeface="Nunito"/>
              </a:rPr>
              <a:t>Chapter 5 of Animal Farm focuses on the erosion of democratic principles and </a:t>
            </a:r>
            <a:r>
              <a:rPr lang="en" sz="1700">
                <a:solidFill>
                  <a:srgbClr val="000000"/>
                </a:solidFill>
                <a:highlight>
                  <a:srgbClr val="F0F1DF"/>
                </a:highlight>
                <a:latin typeface="Inter"/>
                <a:ea typeface="Nunito"/>
                <a:cs typeface="Nunito"/>
                <a:sym typeface="Nunito"/>
              </a:rPr>
              <a:t>the </a:t>
            </a:r>
            <a:r>
              <a:rPr lang="en" sz="1700">
                <a:highlight>
                  <a:srgbClr val="F0F1DF"/>
                </a:highlight>
                <a:latin typeface="Inter"/>
                <a:ea typeface="Nunito"/>
                <a:cs typeface="Nunito"/>
                <a:sym typeface="Nunito"/>
              </a:rPr>
              <a:t>rise of authoritarianism. It shows how Napoleon consolidates power by exploiting fear, manipulating information, and using propaganda </a:t>
            </a:r>
            <a:r>
              <a:rPr lang="en" sz="1700">
                <a:solidFill>
                  <a:srgbClr val="000000"/>
                </a:solidFill>
                <a:highlight>
                  <a:srgbClr val="F0F1DF"/>
                </a:highlight>
                <a:latin typeface="Inter"/>
                <a:ea typeface="Nunito"/>
                <a:cs typeface="Nunito"/>
                <a:sym typeface="Nunito"/>
              </a:rPr>
              <a:t>to </a:t>
            </a:r>
            <a:r>
              <a:rPr lang="en" sz="1700">
                <a:highlight>
                  <a:srgbClr val="F0F1DF"/>
                </a:highlight>
                <a:latin typeface="Inter"/>
                <a:ea typeface="Nunito"/>
                <a:cs typeface="Nunito"/>
                <a:sym typeface="Nunito"/>
              </a:rPr>
              <a:t>suppress dissent. The executions of animals accused of treason demonstrate the loss of justice and the emergence of oppressive measures, highlighting the dangers of unchecked authority and the corrupting influence of power. In summary, this chapter serves as a warning about the dangers of totalitarianism and the fragility of democratic ideals in </a:t>
            </a:r>
            <a:r>
              <a:rPr lang="en" sz="1700">
                <a:solidFill>
                  <a:srgbClr val="000000"/>
                </a:solidFill>
                <a:highlight>
                  <a:srgbClr val="F0F1DF"/>
                </a:highlight>
                <a:latin typeface="Inter"/>
                <a:ea typeface="Nunito"/>
                <a:cs typeface="Nunito"/>
                <a:sym typeface="Nunito"/>
              </a:rPr>
              <a:t>the </a:t>
            </a:r>
            <a:r>
              <a:rPr lang="en" sz="1700">
                <a:highlight>
                  <a:srgbClr val="F0F1DF"/>
                </a:highlight>
                <a:latin typeface="Inter"/>
                <a:ea typeface="Nunito"/>
                <a:cs typeface="Nunito"/>
                <a:sym typeface="Nunito"/>
              </a:rPr>
              <a:t>face of tyranny.</a:t>
            </a:r>
            <a:endParaRPr lang="en-US" sz="1700">
              <a:highlight>
                <a:srgbClr val="F0F1DF"/>
              </a:highlight>
            </a:endParaRPr>
          </a:p>
          <a:p>
            <a:pPr marL="0" lvl="0" indent="0" algn="ctr" rtl="0">
              <a:spcBef>
                <a:spcPts val="0"/>
              </a:spcBef>
              <a:spcAft>
                <a:spcPts val="0"/>
              </a:spcAft>
              <a:buNone/>
            </a:pPr>
            <a:endParaRPr sz="1500">
              <a:solidFill>
                <a:srgbClr val="000000"/>
              </a:solidFill>
              <a:latin typeface="Nunito"/>
              <a:ea typeface="Nunito"/>
              <a:cs typeface="Nunito"/>
              <a:sym typeface="Nunito"/>
            </a:endParaRPr>
          </a:p>
        </p:txBody>
      </p:sp>
      <p:grpSp>
        <p:nvGrpSpPr>
          <p:cNvPr id="2" name="Group 1">
            <a:extLst>
              <a:ext uri="{FF2B5EF4-FFF2-40B4-BE49-F238E27FC236}">
                <a16:creationId xmlns:a16="http://schemas.microsoft.com/office/drawing/2014/main" id="{3D90BF38-CFC3-C9F9-B1B6-7192CF13D81D}"/>
              </a:ext>
            </a:extLst>
          </p:cNvPr>
          <p:cNvGrpSpPr/>
          <p:nvPr/>
        </p:nvGrpSpPr>
        <p:grpSpPr>
          <a:xfrm>
            <a:off x="1671382" y="1536567"/>
            <a:ext cx="6145950" cy="1257453"/>
            <a:chOff x="1499025" y="1518425"/>
            <a:chExt cx="6145950" cy="1257453"/>
          </a:xfrm>
        </p:grpSpPr>
        <p:sp>
          <p:nvSpPr>
            <p:cNvPr id="1898" name="Google Shape;1898;p53"/>
            <p:cNvSpPr/>
            <p:nvPr/>
          </p:nvSpPr>
          <p:spPr>
            <a:xfrm>
              <a:off x="4041839" y="1518425"/>
              <a:ext cx="1062900" cy="1248300"/>
            </a:xfrm>
            <a:prstGeom prst="rect">
              <a:avLst/>
            </a:prstGeom>
            <a:solidFill>
              <a:schemeClr val="accent2">
                <a:lumMod val="75000"/>
              </a:schemeClr>
            </a:solidFill>
            <a:ln>
              <a:noFill/>
            </a:ln>
          </p:spPr>
          <p:txBody>
            <a:bodyPr spcFirstLastPara="1" wrap="square" lIns="68650" tIns="68650" rIns="68650" bIns="68650" anchor="ctr" anchorCtr="0">
              <a:noAutofit/>
            </a:bodyPr>
            <a:lstStyle/>
            <a:p>
              <a:pPr marL="0" lvl="0" indent="0" algn="l" rtl="0">
                <a:spcBef>
                  <a:spcPts val="0"/>
                </a:spcBef>
                <a:spcAft>
                  <a:spcPts val="0"/>
                </a:spcAft>
                <a:buNone/>
              </a:pPr>
              <a:endParaRPr/>
            </a:p>
          </p:txBody>
        </p:sp>
        <p:sp>
          <p:nvSpPr>
            <p:cNvPr id="1899" name="Google Shape;1899;p53"/>
            <p:cNvSpPr/>
            <p:nvPr/>
          </p:nvSpPr>
          <p:spPr>
            <a:xfrm>
              <a:off x="6290264" y="2188579"/>
              <a:ext cx="1062900" cy="578100"/>
            </a:xfrm>
            <a:prstGeom prst="rect">
              <a:avLst/>
            </a:prstGeom>
            <a:solidFill>
              <a:schemeClr val="accent2">
                <a:lumMod val="75000"/>
              </a:schemeClr>
            </a:solidFill>
            <a:ln>
              <a:noFill/>
            </a:ln>
          </p:spPr>
          <p:txBody>
            <a:bodyPr spcFirstLastPara="1" wrap="square" lIns="68650" tIns="68650" rIns="68650" bIns="68650" anchor="ctr" anchorCtr="0">
              <a:noAutofit/>
            </a:bodyPr>
            <a:lstStyle/>
            <a:p>
              <a:pPr marL="0" lvl="0" indent="0" algn="l" rtl="0">
                <a:spcBef>
                  <a:spcPts val="0"/>
                </a:spcBef>
                <a:spcAft>
                  <a:spcPts val="0"/>
                </a:spcAft>
                <a:buNone/>
              </a:pPr>
              <a:endParaRPr/>
            </a:p>
          </p:txBody>
        </p:sp>
        <p:sp>
          <p:nvSpPr>
            <p:cNvPr id="1900" name="Google Shape;1900;p53"/>
            <p:cNvSpPr/>
            <p:nvPr/>
          </p:nvSpPr>
          <p:spPr>
            <a:xfrm>
              <a:off x="1789547" y="1963792"/>
              <a:ext cx="1062900" cy="812086"/>
            </a:xfrm>
            <a:prstGeom prst="rect">
              <a:avLst/>
            </a:prstGeom>
            <a:solidFill>
              <a:schemeClr val="accent2">
                <a:lumMod val="75000"/>
              </a:schemeClr>
            </a:solidFill>
            <a:ln>
              <a:noFill/>
            </a:ln>
          </p:spPr>
          <p:txBody>
            <a:bodyPr spcFirstLastPara="1" wrap="square" lIns="68650" tIns="68650" rIns="68650" bIns="68650" anchor="ctr" anchorCtr="0">
              <a:noAutofit/>
            </a:bodyPr>
            <a:lstStyle/>
            <a:p>
              <a:pPr marL="0" lvl="0" indent="0" algn="l" rtl="0">
                <a:spcBef>
                  <a:spcPts val="0"/>
                </a:spcBef>
                <a:spcAft>
                  <a:spcPts val="0"/>
                </a:spcAft>
                <a:buNone/>
              </a:pPr>
              <a:endParaRPr/>
            </a:p>
          </p:txBody>
        </p:sp>
        <p:cxnSp>
          <p:nvCxnSpPr>
            <p:cNvPr id="1901" name="Google Shape;1901;p53"/>
            <p:cNvCxnSpPr/>
            <p:nvPr/>
          </p:nvCxnSpPr>
          <p:spPr>
            <a:xfrm>
              <a:off x="1499025" y="2771350"/>
              <a:ext cx="1649100" cy="0"/>
            </a:xfrm>
            <a:prstGeom prst="straightConnector1">
              <a:avLst/>
            </a:prstGeom>
            <a:noFill/>
            <a:ln w="38100" cap="flat" cmpd="sng">
              <a:solidFill>
                <a:srgbClr val="A25A29"/>
              </a:solidFill>
              <a:prstDash val="solid"/>
              <a:round/>
              <a:headEnd type="none" w="med" len="med"/>
              <a:tailEnd type="none" w="med" len="med"/>
            </a:ln>
          </p:spPr>
        </p:cxnSp>
        <p:cxnSp>
          <p:nvCxnSpPr>
            <p:cNvPr id="1902" name="Google Shape;1902;p53"/>
            <p:cNvCxnSpPr/>
            <p:nvPr/>
          </p:nvCxnSpPr>
          <p:spPr>
            <a:xfrm>
              <a:off x="3747450" y="2771350"/>
              <a:ext cx="1649100" cy="0"/>
            </a:xfrm>
            <a:prstGeom prst="straightConnector1">
              <a:avLst/>
            </a:prstGeom>
            <a:noFill/>
            <a:ln w="38100" cap="flat" cmpd="sng">
              <a:solidFill>
                <a:srgbClr val="A25A29"/>
              </a:solidFill>
              <a:prstDash val="solid"/>
              <a:round/>
              <a:headEnd type="none" w="med" len="med"/>
              <a:tailEnd type="none" w="med" len="med"/>
            </a:ln>
          </p:spPr>
        </p:cxnSp>
        <p:cxnSp>
          <p:nvCxnSpPr>
            <p:cNvPr id="1903" name="Google Shape;1903;p53"/>
            <p:cNvCxnSpPr/>
            <p:nvPr/>
          </p:nvCxnSpPr>
          <p:spPr>
            <a:xfrm>
              <a:off x="5995875" y="2771350"/>
              <a:ext cx="1649100" cy="0"/>
            </a:xfrm>
            <a:prstGeom prst="straightConnector1">
              <a:avLst/>
            </a:prstGeom>
            <a:noFill/>
            <a:ln w="38100" cap="flat" cmpd="sng">
              <a:solidFill>
                <a:srgbClr val="A25A29"/>
              </a:solidFill>
              <a:prstDash val="solid"/>
              <a:round/>
              <a:headEnd type="none" w="med" len="med"/>
              <a:tailEnd type="none" w="med" len="med"/>
            </a:ln>
          </p:spPr>
        </p:cxnSp>
      </p:grpSp>
      <p:pic>
        <p:nvPicPr>
          <p:cNvPr id="3" name="Graphic 2" descr="Pig with solid fill">
            <a:extLst>
              <a:ext uri="{FF2B5EF4-FFF2-40B4-BE49-F238E27FC236}">
                <a16:creationId xmlns:a16="http://schemas.microsoft.com/office/drawing/2014/main" id="{91080AC9-23A3-83A0-77A2-D53732A8FFA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305299" y="781049"/>
            <a:ext cx="914400" cy="914400"/>
          </a:xfrm>
          <a:prstGeom prst="rect">
            <a:avLst/>
          </a:prstGeom>
        </p:spPr>
      </p:pic>
      <p:pic>
        <p:nvPicPr>
          <p:cNvPr id="4" name="Graphic 3" descr="Pig outline">
            <a:extLst>
              <a:ext uri="{FF2B5EF4-FFF2-40B4-BE49-F238E27FC236}">
                <a16:creationId xmlns:a16="http://schemas.microsoft.com/office/drawing/2014/main" id="{588A3DB4-56D8-91B1-97A8-FC3CF2DB191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312102" y="796924"/>
            <a:ext cx="914400" cy="914400"/>
          </a:xfrm>
          <a:prstGeom prst="rect">
            <a:avLst/>
          </a:prstGeom>
        </p:spPr>
      </p:pic>
      <p:pic>
        <p:nvPicPr>
          <p:cNvPr id="7" name="Graphic 6" descr="Pig with solid fill">
            <a:extLst>
              <a:ext uri="{FF2B5EF4-FFF2-40B4-BE49-F238E27FC236}">
                <a16:creationId xmlns:a16="http://schemas.microsoft.com/office/drawing/2014/main" id="{1E928043-2BC9-C36B-0EB0-95FA699C01C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46512" y="1243691"/>
            <a:ext cx="914400" cy="914400"/>
          </a:xfrm>
          <a:prstGeom prst="rect">
            <a:avLst/>
          </a:prstGeom>
        </p:spPr>
      </p:pic>
      <p:pic>
        <p:nvPicPr>
          <p:cNvPr id="8" name="Graphic 7" descr="Pig outline">
            <a:extLst>
              <a:ext uri="{FF2B5EF4-FFF2-40B4-BE49-F238E27FC236}">
                <a16:creationId xmlns:a16="http://schemas.microsoft.com/office/drawing/2014/main" id="{C59188F6-117C-CCA3-1864-53B01FEBC6C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53315" y="1259566"/>
            <a:ext cx="914400" cy="914400"/>
          </a:xfrm>
          <a:prstGeom prst="rect">
            <a:avLst/>
          </a:prstGeom>
        </p:spPr>
      </p:pic>
      <p:pic>
        <p:nvPicPr>
          <p:cNvPr id="9" name="Graphic 8" descr="Barn outline">
            <a:extLst>
              <a:ext uri="{FF2B5EF4-FFF2-40B4-BE49-F238E27FC236}">
                <a16:creationId xmlns:a16="http://schemas.microsoft.com/office/drawing/2014/main" id="{29BFFC40-7C09-F2EB-F5C6-739D13D7540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527800" y="1370693"/>
            <a:ext cx="914400" cy="914400"/>
          </a:xfrm>
          <a:prstGeom prst="rect">
            <a:avLst/>
          </a:prstGeom>
        </p:spPr>
      </p:pic>
    </p:spTree>
  </p:cSld>
  <p:clrMapOvr>
    <a:masterClrMapping/>
  </p:clrMapOvr>
</p:sld>
</file>

<file path=ppt/theme/theme1.xml><?xml version="1.0" encoding="utf-8"?>
<a:theme xmlns:a="http://schemas.openxmlformats.org/drawingml/2006/main" name="Farm Animals Day by Slidesgo">
  <a:themeElements>
    <a:clrScheme name="Simple Light">
      <a:dk1>
        <a:srgbClr val="000000"/>
      </a:dk1>
      <a:lt1>
        <a:srgbClr val="F0F1DF"/>
      </a:lt1>
      <a:dk2>
        <a:srgbClr val="8D9D43"/>
      </a:dk2>
      <a:lt2>
        <a:srgbClr val="FFFFFF"/>
      </a:lt2>
      <a:accent1>
        <a:srgbClr val="6497B8"/>
      </a:accent1>
      <a:accent2>
        <a:srgbClr val="F7AC08"/>
      </a:accent2>
      <a:accent3>
        <a:srgbClr val="FFCCC9"/>
      </a:accent3>
      <a:accent4>
        <a:srgbClr val="EE532A"/>
      </a:accent4>
      <a:accent5>
        <a:srgbClr val="CC7F39"/>
      </a:accent5>
      <a:accent6>
        <a:srgbClr val="A25A29"/>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fa5d85a-a736-4dab-9269-c6ec166ea96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F4AA941EFD73242B2F5AB2027A362D1" ma:contentTypeVersion="16" ma:contentTypeDescription="Create a new document." ma:contentTypeScope="" ma:versionID="794b22de095efab0e42305d09e35fa38">
  <xsd:schema xmlns:xsd="http://www.w3.org/2001/XMLSchema" xmlns:xs="http://www.w3.org/2001/XMLSchema" xmlns:p="http://schemas.microsoft.com/office/2006/metadata/properties" xmlns:ns3="afa5d85a-a736-4dab-9269-c6ec166ea966" xmlns:ns4="9f130297-6441-41b8-b164-ff5701649f77" targetNamespace="http://schemas.microsoft.com/office/2006/metadata/properties" ma:root="true" ma:fieldsID="d9e8aaabe5a29bdb0f3b7a4df98cd5dc" ns3:_="" ns4:_="">
    <xsd:import namespace="afa5d85a-a736-4dab-9269-c6ec166ea966"/>
    <xsd:import namespace="9f130297-6441-41b8-b164-ff5701649f7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a5d85a-a736-4dab-9269-c6ec166ea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f130297-6441-41b8-b164-ff5701649f7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B06AAF-3D44-4312-98A6-02D8F6E21B2B}">
  <ds:schemaRefs>
    <ds:schemaRef ds:uri="9f130297-6441-41b8-b164-ff5701649f77"/>
    <ds:schemaRef ds:uri="afa5d85a-a736-4dab-9269-c6ec166ea96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95DAD45-D5EF-4FDD-ADC0-B1B4BF939A96}">
  <ds:schemaRefs>
    <ds:schemaRef ds:uri="9f130297-6441-41b8-b164-ff5701649f77"/>
    <ds:schemaRef ds:uri="afa5d85a-a736-4dab-9269-c6ec166ea96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D7CAC99-5BCC-47A3-849D-F26C79FEE6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8</Slides>
  <Notes>8</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Farm Animals Day by Slidesgo</vt:lpstr>
      <vt:lpstr>Chapter 5 Animal Farm Analysis</vt:lpstr>
      <vt:lpstr>Animal Farm Chapter Analysis</vt:lpstr>
      <vt:lpstr>STORY ARC</vt:lpstr>
      <vt:lpstr>Dominant Literary Technique </vt:lpstr>
      <vt:lpstr>Propaganda in Chapter 5</vt:lpstr>
      <vt:lpstr>Degree of Effectiveness</vt:lpstr>
      <vt:lpstr>MOST IMPORTANT IDEA</vt:lpstr>
      <vt:lpstr>Main Idea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 Animals Day!</dc:title>
  <cp:revision>1</cp:revision>
  <dcterms:modified xsi:type="dcterms:W3CDTF">2024-04-16T00:59:29Z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0x0101004F4AA941EFD73242B2F5AB2027A362D1</vt:lpwstr>
  </property>
</Properties>
</file>