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FCA5E9-4DFA-C32E-4B67-7A5FF2AAB3C7}" v="39" dt="2020-06-09T15:30:59.248"/>
    <p1510:client id="{204922B4-F188-2723-2F3E-E64E15D2B00D}" v="1105" dt="2020-06-08T20:06:41.318"/>
    <p1510:client id="{3137A404-553B-33AF-A486-FA5CFB620DBF}" v="8" dt="2020-06-08T20:35:29.026"/>
    <p1510:client id="{39950F6B-60C0-FFB9-B3EC-ACE48EE17093}" v="18" dt="2020-09-03T00:52:52.013"/>
    <p1510:client id="{50541E58-E7D1-B7CE-FEB7-13A629281A9E}" v="152" dt="2020-08-22T16:46:54.892"/>
    <p1510:client id="{9A26FDDB-E3E4-ACAA-7198-4EB8D704D986}" v="65" dt="2020-09-02T23:19:07.170"/>
    <p1510:client id="{A5805A45-2D01-7D02-57C6-A191BABA5F70}" v="36" dt="2020-08-30T20:09:19.705"/>
    <p1510:client id="{EE952415-0D9E-D301-9E3C-81CFEB2DF61B}" v="12" dt="2020-06-12T12:32:46.403"/>
    <p1510:client id="{FE8B38FA-A6C4-3C63-BF0D-6D5BA382504A}" v="4" dt="2020-06-12T12:34:35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Y, ANN MARIE" userId="S::alevy@yonkerspublicschools.org::4a43c71c-6c4f-40d0-bcc7-1df3acb3b5fd" providerId="AD" clId="Web-{17FCA5E9-4DFA-C32E-4B67-7A5FF2AAB3C7}"/>
    <pc:docChg chg="modSld">
      <pc:chgData name="LEVY, ANN MARIE" userId="S::alevy@yonkerspublicschools.org::4a43c71c-6c4f-40d0-bcc7-1df3acb3b5fd" providerId="AD" clId="Web-{17FCA5E9-4DFA-C32E-4B67-7A5FF2AAB3C7}" dt="2020-06-09T15:30:59.248" v="38"/>
      <pc:docMkLst>
        <pc:docMk/>
      </pc:docMkLst>
      <pc:sldChg chg="modSp modTransition">
        <pc:chgData name="LEVY, ANN MARIE" userId="S::alevy@yonkerspublicschools.org::4a43c71c-6c4f-40d0-bcc7-1df3acb3b5fd" providerId="AD" clId="Web-{17FCA5E9-4DFA-C32E-4B67-7A5FF2AAB3C7}" dt="2020-06-09T15:22:53.927" v="31"/>
        <pc:sldMkLst>
          <pc:docMk/>
          <pc:sldMk cId="2622186954" sldId="256"/>
        </pc:sldMkLst>
        <pc:spChg chg="mod">
          <ac:chgData name="LEVY, ANN MARIE" userId="S::alevy@yonkerspublicschools.org::4a43c71c-6c4f-40d0-bcc7-1df3acb3b5fd" providerId="AD" clId="Web-{17FCA5E9-4DFA-C32E-4B67-7A5FF2AAB3C7}" dt="2020-06-09T12:57:07.363" v="26" actId="14100"/>
          <ac:spMkLst>
            <pc:docMk/>
            <pc:sldMk cId="2622186954" sldId="256"/>
            <ac:spMk id="2" creationId="{00000000-0000-0000-0000-000000000000}"/>
          </ac:spMkLst>
        </pc:spChg>
        <pc:picChg chg="mod">
          <ac:chgData name="LEVY, ANN MARIE" userId="S::alevy@yonkerspublicschools.org::4a43c71c-6c4f-40d0-bcc7-1df3acb3b5fd" providerId="AD" clId="Web-{17FCA5E9-4DFA-C32E-4B67-7A5FF2AAB3C7}" dt="2020-06-09T12:57:46.317" v="28" actId="1076"/>
          <ac:picMkLst>
            <pc:docMk/>
            <pc:sldMk cId="2622186954" sldId="256"/>
            <ac:picMk id="4" creationId="{22036BD7-DDAD-4EB0-87A1-16E72A5C4039}"/>
          </ac:picMkLst>
        </pc:picChg>
      </pc:sldChg>
      <pc:sldChg chg="modTransition">
        <pc:chgData name="LEVY, ANN MARIE" userId="S::alevy@yonkerspublicschools.org::4a43c71c-6c4f-40d0-bcc7-1df3acb3b5fd" providerId="AD" clId="Web-{17FCA5E9-4DFA-C32E-4B67-7A5FF2AAB3C7}" dt="2020-06-09T15:23:42.928" v="32"/>
        <pc:sldMkLst>
          <pc:docMk/>
          <pc:sldMk cId="910446641" sldId="257"/>
        </pc:sldMkLst>
      </pc:sldChg>
      <pc:sldChg chg="modTransition">
        <pc:chgData name="LEVY, ANN MARIE" userId="S::alevy@yonkerspublicschools.org::4a43c71c-6c4f-40d0-bcc7-1df3acb3b5fd" providerId="AD" clId="Web-{17FCA5E9-4DFA-C32E-4B67-7A5FF2AAB3C7}" dt="2020-06-09T15:30:59.248" v="38"/>
        <pc:sldMkLst>
          <pc:docMk/>
          <pc:sldMk cId="3858024903" sldId="258"/>
        </pc:sldMkLst>
      </pc:sldChg>
      <pc:sldChg chg="modTransition">
        <pc:chgData name="LEVY, ANN MARIE" userId="S::alevy@yonkerspublicschools.org::4a43c71c-6c4f-40d0-bcc7-1df3acb3b5fd" providerId="AD" clId="Web-{17FCA5E9-4DFA-C32E-4B67-7A5FF2AAB3C7}" dt="2020-06-09T15:25:51.306" v="34"/>
        <pc:sldMkLst>
          <pc:docMk/>
          <pc:sldMk cId="3720741962" sldId="259"/>
        </pc:sldMkLst>
      </pc:sldChg>
      <pc:sldChg chg="modTransition">
        <pc:chgData name="LEVY, ANN MARIE" userId="S::alevy@yonkerspublicschools.org::4a43c71c-6c4f-40d0-bcc7-1df3acb3b5fd" providerId="AD" clId="Web-{17FCA5E9-4DFA-C32E-4B67-7A5FF2AAB3C7}" dt="2020-06-09T15:26:59.619" v="35"/>
        <pc:sldMkLst>
          <pc:docMk/>
          <pc:sldMk cId="3804077246" sldId="260"/>
        </pc:sldMkLst>
      </pc:sldChg>
      <pc:sldChg chg="modTransition">
        <pc:chgData name="LEVY, ANN MARIE" userId="S::alevy@yonkerspublicschools.org::4a43c71c-6c4f-40d0-bcc7-1df3acb3b5fd" providerId="AD" clId="Web-{17FCA5E9-4DFA-C32E-4B67-7A5FF2AAB3C7}" dt="2020-06-09T15:28:19.496" v="37"/>
        <pc:sldMkLst>
          <pc:docMk/>
          <pc:sldMk cId="527159861" sldId="261"/>
        </pc:sldMkLst>
      </pc:sldChg>
    </pc:docChg>
  </pc:docChgLst>
  <pc:docChgLst>
    <pc:chgData name="LEVY, ANN MARIE" userId="S::alevy@yonkerspublicschools.org::4a43c71c-6c4f-40d0-bcc7-1df3acb3b5fd" providerId="AD" clId="Web-{3137A404-553B-33AF-A486-FA5CFB620DBF}"/>
    <pc:docChg chg="modSld">
      <pc:chgData name="LEVY, ANN MARIE" userId="S::alevy@yonkerspublicschools.org::4a43c71c-6c4f-40d0-bcc7-1df3acb3b5fd" providerId="AD" clId="Web-{3137A404-553B-33AF-A486-FA5CFB620DBF}" dt="2020-06-08T20:35:29.026" v="7" actId="20577"/>
      <pc:docMkLst>
        <pc:docMk/>
      </pc:docMkLst>
      <pc:sldChg chg="modSp">
        <pc:chgData name="LEVY, ANN MARIE" userId="S::alevy@yonkerspublicschools.org::4a43c71c-6c4f-40d0-bcc7-1df3acb3b5fd" providerId="AD" clId="Web-{3137A404-553B-33AF-A486-FA5CFB620DBF}" dt="2020-06-08T20:35:29.011" v="6" actId="20577"/>
        <pc:sldMkLst>
          <pc:docMk/>
          <pc:sldMk cId="910446641" sldId="257"/>
        </pc:sldMkLst>
        <pc:spChg chg="mod">
          <ac:chgData name="LEVY, ANN MARIE" userId="S::alevy@yonkerspublicschools.org::4a43c71c-6c4f-40d0-bcc7-1df3acb3b5fd" providerId="AD" clId="Web-{3137A404-553B-33AF-A486-FA5CFB620DBF}" dt="2020-06-08T20:35:29.011" v="6" actId="20577"/>
          <ac:spMkLst>
            <pc:docMk/>
            <pc:sldMk cId="910446641" sldId="257"/>
            <ac:spMk id="23" creationId="{DAC3154A-47AF-41C6-A5EC-A97DD07FD040}"/>
          </ac:spMkLst>
        </pc:spChg>
      </pc:sldChg>
    </pc:docChg>
  </pc:docChgLst>
  <pc:docChgLst>
    <pc:chgData name="LEVY, ANN MARIE" userId="S::alevy@yonkerspublicschools.org::4a43c71c-6c4f-40d0-bcc7-1df3acb3b5fd" providerId="AD" clId="Web-{204922B4-F188-2723-2F3E-E64E15D2B00D}"/>
    <pc:docChg chg="addSld modSld">
      <pc:chgData name="LEVY, ANN MARIE" userId="S::alevy@yonkerspublicschools.org::4a43c71c-6c4f-40d0-bcc7-1df3acb3b5fd" providerId="AD" clId="Web-{204922B4-F188-2723-2F3E-E64E15D2B00D}" dt="2020-06-08T20:12:09.863" v="1128"/>
      <pc:docMkLst>
        <pc:docMk/>
      </pc:docMkLst>
      <pc:sldChg chg="addSp delSp modSp mod setBg">
        <pc:chgData name="LEVY, ANN MARIE" userId="S::alevy@yonkerspublicschools.org::4a43c71c-6c4f-40d0-bcc7-1df3acb3b5fd" providerId="AD" clId="Web-{204922B4-F188-2723-2F3E-E64E15D2B00D}" dt="2020-06-08T18:50:05.577" v="592" actId="20577"/>
        <pc:sldMkLst>
          <pc:docMk/>
          <pc:sldMk cId="2622186954" sldId="256"/>
        </pc:sldMkLst>
        <pc:spChg chg="mod">
          <ac:chgData name="LEVY, ANN MARIE" userId="S::alevy@yonkerspublicschools.org::4a43c71c-6c4f-40d0-bcc7-1df3acb3b5fd" providerId="AD" clId="Web-{204922B4-F188-2723-2F3E-E64E15D2B00D}" dt="2020-06-08T18:50:05.577" v="592" actId="20577"/>
          <ac:spMkLst>
            <pc:docMk/>
            <pc:sldMk cId="2622186954" sldId="256"/>
            <ac:spMk id="2" creationId="{00000000-0000-0000-0000-000000000000}"/>
          </ac:spMkLst>
        </pc:spChg>
        <pc:spChg chg="del mod">
          <ac:chgData name="LEVY, ANN MARIE" userId="S::alevy@yonkerspublicschools.org::4a43c71c-6c4f-40d0-bcc7-1df3acb3b5fd" providerId="AD" clId="Web-{204922B4-F188-2723-2F3E-E64E15D2B00D}" dt="2020-06-08T18:09:10.551" v="47"/>
          <ac:spMkLst>
            <pc:docMk/>
            <pc:sldMk cId="2622186954" sldId="256"/>
            <ac:spMk id="3" creationId="{00000000-0000-0000-0000-000000000000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08:25.190" v="2"/>
          <ac:spMkLst>
            <pc:docMk/>
            <pc:sldMk cId="2622186954" sldId="256"/>
            <ac:spMk id="9" creationId="{31CA2540-FD07-4286-91E4-8D0DE4E50979}"/>
          </ac:spMkLst>
        </pc:spChg>
        <pc:picChg chg="add mod ord">
          <ac:chgData name="LEVY, ANN MARIE" userId="S::alevy@yonkerspublicschools.org::4a43c71c-6c4f-40d0-bcc7-1df3acb3b5fd" providerId="AD" clId="Web-{204922B4-F188-2723-2F3E-E64E15D2B00D}" dt="2020-06-08T18:08:25.205" v="3"/>
          <ac:picMkLst>
            <pc:docMk/>
            <pc:sldMk cId="2622186954" sldId="256"/>
            <ac:picMk id="4" creationId="{22036BD7-DDAD-4EB0-87A1-16E72A5C4039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08:25.190" v="2"/>
          <ac:picMkLst>
            <pc:docMk/>
            <pc:sldMk cId="2622186954" sldId="256"/>
            <ac:picMk id="11" creationId="{214924F5-CDC2-4DFA-82F3-4843ADD678A7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08:25.190" v="2"/>
          <ac:picMkLst>
            <pc:docMk/>
            <pc:sldMk cId="2622186954" sldId="256"/>
            <ac:picMk id="13" creationId="{AED59812-6820-446C-B994-0D059C97DC3F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08:25.190" v="2"/>
          <ac:picMkLst>
            <pc:docMk/>
            <pc:sldMk cId="2622186954" sldId="256"/>
            <ac:picMk id="15" creationId="{E844ED7C-1917-40D8-8B42-1B1C27BC5A54}"/>
          </ac:picMkLst>
        </pc:picChg>
      </pc:sldChg>
      <pc:sldChg chg="addSp delSp modSp new mod setBg">
        <pc:chgData name="LEVY, ANN MARIE" userId="S::alevy@yonkerspublicschools.org::4a43c71c-6c4f-40d0-bcc7-1df3acb3b5fd" providerId="AD" clId="Web-{204922B4-F188-2723-2F3E-E64E15D2B00D}" dt="2020-06-08T18:52:36.521" v="612" actId="14100"/>
        <pc:sldMkLst>
          <pc:docMk/>
          <pc:sldMk cId="910446641" sldId="257"/>
        </pc:sldMkLst>
        <pc:spChg chg="add del mod ord">
          <ac:chgData name="LEVY, ANN MARIE" userId="S::alevy@yonkerspublicschools.org::4a43c71c-6c4f-40d0-bcc7-1df3acb3b5fd" providerId="AD" clId="Web-{204922B4-F188-2723-2F3E-E64E15D2B00D}" dt="2020-06-08T18:32:47.767" v="365" actId="14100"/>
          <ac:spMkLst>
            <pc:docMk/>
            <pc:sldMk cId="910446641" sldId="257"/>
            <ac:spMk id="2" creationId="{11C2934F-123E-4391-BF53-C26D0EA40E37}"/>
          </ac:spMkLst>
        </pc:spChg>
        <pc:spChg chg="del">
          <ac:chgData name="LEVY, ANN MARIE" userId="S::alevy@yonkerspublicschools.org::4a43c71c-6c4f-40d0-bcc7-1df3acb3b5fd" providerId="AD" clId="Web-{204922B4-F188-2723-2F3E-E64E15D2B00D}" dt="2020-06-08T18:12:18.012" v="52"/>
          <ac:spMkLst>
            <pc:docMk/>
            <pc:sldMk cId="910446641" sldId="257"/>
            <ac:spMk id="3" creationId="{D3F6C077-A520-4289-83F0-1AAB993E67CD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2:52.404" v="56"/>
          <ac:spMkLst>
            <pc:docMk/>
            <pc:sldMk cId="910446641" sldId="257"/>
            <ac:spMk id="6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2:56.436" v="58"/>
          <ac:spMkLst>
            <pc:docMk/>
            <pc:sldMk cId="910446641" sldId="257"/>
            <ac:spMk id="7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2:52.404" v="56"/>
          <ac:spMkLst>
            <pc:docMk/>
            <pc:sldMk cId="910446641" sldId="257"/>
            <ac:spMk id="8" creationId="{E4021895-1B97-4161-B594-E0BFD6DD1EED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2:56.436" v="58"/>
          <ac:spMkLst>
            <pc:docMk/>
            <pc:sldMk cId="910446641" sldId="257"/>
            <ac:spMk id="12" creationId="{2B61E88A-5764-4F51-8BFF-42F6ADF11E5C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3:05.436" v="60"/>
          <ac:spMkLst>
            <pc:docMk/>
            <pc:sldMk cId="910446641" sldId="257"/>
            <ac:spMk id="14" creationId="{4FA3B6E3-7F68-4450-96FE-87C4DB71603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3:19.233" v="62"/>
          <ac:spMkLst>
            <pc:docMk/>
            <pc:sldMk cId="910446641" sldId="257"/>
            <ac:spMk id="18" creationId="{DDDE267B-E820-4910-868D-BA40CFB936D7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18:13:19.249" v="63"/>
          <ac:spMkLst>
            <pc:docMk/>
            <pc:sldMk cId="910446641" sldId="257"/>
            <ac:spMk id="19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16:03.397" v="67"/>
          <ac:spMkLst>
            <pc:docMk/>
            <pc:sldMk cId="910446641" sldId="257"/>
            <ac:spMk id="21" creationId="{E4021895-1B97-4161-B594-E0BFD6DD1EED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18:52:36.521" v="612" actId="14100"/>
          <ac:spMkLst>
            <pc:docMk/>
            <pc:sldMk cId="910446641" sldId="257"/>
            <ac:spMk id="23" creationId="{DAC3154A-47AF-41C6-A5EC-A97DD07FD040}"/>
          </ac:spMkLst>
        </pc:spChg>
        <pc:picChg chg="add mod ord">
          <ac:chgData name="LEVY, ANN MARIE" userId="S::alevy@yonkerspublicschools.org::4a43c71c-6c4f-40d0-bcc7-1df3acb3b5fd" providerId="AD" clId="Web-{204922B4-F188-2723-2F3E-E64E15D2B00D}" dt="2020-06-08T18:52:18.426" v="611" actId="1076"/>
          <ac:picMkLst>
            <pc:docMk/>
            <pc:sldMk cId="910446641" sldId="257"/>
            <ac:picMk id="4" creationId="{31450F64-954C-4727-BB16-0FC7D49C73DF}"/>
          </ac:picMkLst>
        </pc:picChg>
        <pc:picChg chg="add del mod ord">
          <ac:chgData name="LEVY, ANN MARIE" userId="S::alevy@yonkerspublicschools.org::4a43c71c-6c4f-40d0-bcc7-1df3acb3b5fd" providerId="AD" clId="Web-{204922B4-F188-2723-2F3E-E64E15D2B00D}" dt="2020-06-08T18:16:41.976" v="69"/>
          <ac:picMkLst>
            <pc:docMk/>
            <pc:sldMk cId="910446641" sldId="257"/>
            <ac:picMk id="5" creationId="{8B245A19-2843-434E-8082-480E04ABD504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2:37.653" v="54"/>
          <ac:picMkLst>
            <pc:docMk/>
            <pc:sldMk cId="910446641" sldId="257"/>
            <ac:picMk id="9" creationId="{93274B0C-1CB3-4AA4-A183-20B7FE5DB1D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2:56.436" v="58"/>
          <ac:picMkLst>
            <pc:docMk/>
            <pc:sldMk cId="910446641" sldId="257"/>
            <ac:picMk id="10" creationId="{E3265C2A-0A58-43AD-A406-8F4478E2875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2:37.653" v="54"/>
          <ac:picMkLst>
            <pc:docMk/>
            <pc:sldMk cId="910446641" sldId="257"/>
            <ac:picMk id="11" creationId="{2E640319-3BB6-49BF-BAF4-D63FEC73E146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2:52.404" v="56"/>
          <ac:picMkLst>
            <pc:docMk/>
            <pc:sldMk cId="910446641" sldId="257"/>
            <ac:picMk id="13" creationId="{00E374F5-52B2-4260-8B1C-54237931F069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3:19.233" v="62"/>
          <ac:picMkLst>
            <pc:docMk/>
            <pc:sldMk cId="910446641" sldId="257"/>
            <ac:picMk id="15" creationId="{FF3E25D7-C2F8-445D-AA42-C1163028DA6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3:19.233" v="62"/>
          <ac:picMkLst>
            <pc:docMk/>
            <pc:sldMk cId="910446641" sldId="257"/>
            <ac:picMk id="16" creationId="{B1981535-B5AA-4E0C-ACE5-925CC19B20FE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13:19.233" v="62"/>
          <ac:picMkLst>
            <pc:docMk/>
            <pc:sldMk cId="910446641" sldId="257"/>
            <ac:picMk id="17" creationId="{BF97D060-AA7E-4411-BA62-28BD1EBD55D6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8:13:19.249" v="63"/>
          <ac:picMkLst>
            <pc:docMk/>
            <pc:sldMk cId="910446641" sldId="257"/>
            <ac:picMk id="20" creationId="{00E374F5-52B2-4260-8B1C-54237931F069}"/>
          </ac:picMkLst>
        </pc:picChg>
        <pc:picChg chg="add del mod">
          <ac:chgData name="LEVY, ANN MARIE" userId="S::alevy@yonkerspublicschools.org::4a43c71c-6c4f-40d0-bcc7-1df3acb3b5fd" providerId="AD" clId="Web-{204922B4-F188-2723-2F3E-E64E15D2B00D}" dt="2020-06-08T18:37:13.575" v="480"/>
          <ac:picMkLst>
            <pc:docMk/>
            <pc:sldMk cId="910446641" sldId="257"/>
            <ac:picMk id="24" creationId="{3FFD118B-0ACD-4827-86AA-BB1774376AB6}"/>
          </ac:picMkLst>
        </pc:picChg>
        <pc:picChg chg="add mod">
          <ac:chgData name="LEVY, ANN MARIE" userId="S::alevy@yonkerspublicschools.org::4a43c71c-6c4f-40d0-bcc7-1df3acb3b5fd" providerId="AD" clId="Web-{204922B4-F188-2723-2F3E-E64E15D2B00D}" dt="2020-06-08T18:44:13.187" v="539" actId="1076"/>
          <ac:picMkLst>
            <pc:docMk/>
            <pc:sldMk cId="910446641" sldId="257"/>
            <ac:picMk id="25" creationId="{8DF3F135-8BC9-44D2-8C13-08589048140C}"/>
          </ac:picMkLst>
        </pc:picChg>
      </pc:sldChg>
      <pc:sldChg chg="addSp delSp modSp new mod setBg">
        <pc:chgData name="LEVY, ANN MARIE" userId="S::alevy@yonkerspublicschools.org::4a43c71c-6c4f-40d0-bcc7-1df3acb3b5fd" providerId="AD" clId="Web-{204922B4-F188-2723-2F3E-E64E15D2B00D}" dt="2020-06-08T19:01:46.809" v="736" actId="1076"/>
        <pc:sldMkLst>
          <pc:docMk/>
          <pc:sldMk cId="3858024903" sldId="258"/>
        </pc:sldMkLst>
        <pc:spChg chg="mod ord">
          <ac:chgData name="LEVY, ANN MARIE" userId="S::alevy@yonkerspublicschools.org::4a43c71c-6c4f-40d0-bcc7-1df3acb3b5fd" providerId="AD" clId="Web-{204922B4-F188-2723-2F3E-E64E15D2B00D}" dt="2020-06-08T19:01:30.418" v="733" actId="20577"/>
          <ac:spMkLst>
            <pc:docMk/>
            <pc:sldMk cId="3858024903" sldId="258"/>
            <ac:spMk id="2" creationId="{7D690FE2-766A-42A6-93B6-E9D22D33587B}"/>
          </ac:spMkLst>
        </pc:spChg>
        <pc:spChg chg="del">
          <ac:chgData name="LEVY, ANN MARIE" userId="S::alevy@yonkerspublicschools.org::4a43c71c-6c4f-40d0-bcc7-1df3acb3b5fd" providerId="AD" clId="Web-{204922B4-F188-2723-2F3E-E64E15D2B00D}" dt="2020-06-08T18:57:13.751" v="614"/>
          <ac:spMkLst>
            <pc:docMk/>
            <pc:sldMk cId="3858024903" sldId="258"/>
            <ac:spMk id="3" creationId="{5A59FFBE-BE48-4F18-9EA5-13339C164A9F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8:58:38.583" v="619"/>
          <ac:spMkLst>
            <pc:docMk/>
            <pc:sldMk cId="3858024903" sldId="258"/>
            <ac:spMk id="6" creationId="{61CD7730-F58F-4F38-A803-E7536E156E8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8:58:42.536" v="620"/>
          <ac:spMkLst>
            <pc:docMk/>
            <pc:sldMk cId="3858024903" sldId="258"/>
            <ac:spMk id="13" creationId="{48EC41B9-2D25-48A6-BC40-DA8F79F3EBD8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33.978" v="713"/>
          <ac:spMkLst>
            <pc:docMk/>
            <pc:sldMk cId="3858024903" sldId="258"/>
            <ac:spMk id="26" creationId="{48EC41B9-2D25-48A6-BC40-DA8F79F3EBD8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27.728" v="710"/>
          <ac:spMkLst>
            <pc:docMk/>
            <pc:sldMk cId="3858024903" sldId="258"/>
            <ac:spMk id="32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14.243" v="708"/>
          <ac:spMkLst>
            <pc:docMk/>
            <pc:sldMk cId="3858024903" sldId="258"/>
            <ac:spMk id="34" creationId="{750642FA-0F29-40EF-8FCF-CA2317A471EF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27.728" v="710"/>
          <ac:spMkLst>
            <pc:docMk/>
            <pc:sldMk cId="3858024903" sldId="258"/>
            <ac:spMk id="35" creationId="{D22ED7DA-A8E9-4381-A554-205D9A0DDB54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33.900" v="712"/>
          <ac:spMkLst>
            <pc:docMk/>
            <pc:sldMk cId="3858024903" sldId="258"/>
            <ac:spMk id="36" creationId="{6E3254AE-C4CD-426D-A6E8-7FA13B0F889C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14.243" v="708"/>
          <ac:spMkLst>
            <pc:docMk/>
            <pc:sldMk cId="3858024903" sldId="258"/>
            <ac:spMk id="37" creationId="{5F3F9620-B492-499F-B279-C43A5FC223A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00:33.900" v="712"/>
          <ac:spMkLst>
            <pc:docMk/>
            <pc:sldMk cId="3858024903" sldId="258"/>
            <ac:spMk id="40" creationId="{7A4C3990-56D9-43DA-A5D0-A39CE754CA11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19:00:33.978" v="713"/>
          <ac:spMkLst>
            <pc:docMk/>
            <pc:sldMk cId="3858024903" sldId="258"/>
            <ac:spMk id="45" creationId="{2AA5FEE9-72A9-4E21-9963-B669E10D2A11}"/>
          </ac:spMkLst>
        </pc:spChg>
        <pc:picChg chg="add del mod ord">
          <ac:chgData name="LEVY, ANN MARIE" userId="S::alevy@yonkerspublicschools.org::4a43c71c-6c4f-40d0-bcc7-1df3acb3b5fd" providerId="AD" clId="Web-{204922B4-F188-2723-2F3E-E64E15D2B00D}" dt="2020-06-08T18:57:46.393" v="618"/>
          <ac:picMkLst>
            <pc:docMk/>
            <pc:sldMk cId="3858024903" sldId="258"/>
            <ac:picMk id="4" creationId="{547CAF51-7A54-47C3-9050-46F1069DE7D2}"/>
          </ac:picMkLst>
        </pc:picChg>
        <pc:picChg chg="add mod ord">
          <ac:chgData name="LEVY, ANN MARIE" userId="S::alevy@yonkerspublicschools.org::4a43c71c-6c4f-40d0-bcc7-1df3acb3b5fd" providerId="AD" clId="Web-{204922B4-F188-2723-2F3E-E64E15D2B00D}" dt="2020-06-08T19:01:46.809" v="736" actId="1076"/>
          <ac:picMkLst>
            <pc:docMk/>
            <pc:sldMk cId="3858024903" sldId="258"/>
            <ac:picMk id="7" creationId="{5D5BDDEB-2A96-4192-8495-0BE51ED9EDA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58:42.536" v="620"/>
          <ac:picMkLst>
            <pc:docMk/>
            <pc:sldMk cId="3858024903" sldId="258"/>
            <ac:picMk id="9" creationId="{25496B42-CC46-4183-B481-887CD3E8C725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58:42.536" v="620"/>
          <ac:picMkLst>
            <pc:docMk/>
            <pc:sldMk cId="3858024903" sldId="258"/>
            <ac:picMk id="11" creationId="{E2758CE0-F916-4DCE-88D1-71430BE441B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58:42.536" v="620"/>
          <ac:picMkLst>
            <pc:docMk/>
            <pc:sldMk cId="3858024903" sldId="258"/>
            <ac:picMk id="15" creationId="{F8F21547-A433-450A-B2A3-930DCFABD93F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8:58:42.536" v="620"/>
          <ac:picMkLst>
            <pc:docMk/>
            <pc:sldMk cId="3858024903" sldId="258"/>
            <ac:picMk id="17" creationId="{A73B520B-D7E7-436A-B263-0682940B4FB1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22" creationId="{25496B42-CC46-4183-B481-887CD3E8C725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24" creationId="{E2758CE0-F916-4DCE-88D1-71430BE441B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28" creationId="{F8F21547-A433-450A-B2A3-930DCFABD93F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30" creationId="{A73B520B-D7E7-436A-B263-0682940B4FB1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27.728" v="710"/>
          <ac:picMkLst>
            <pc:docMk/>
            <pc:sldMk cId="3858024903" sldId="258"/>
            <ac:picMk id="33" creationId="{E3265C2A-0A58-43AD-A406-8F4478E2875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33.900" v="712"/>
          <ac:picMkLst>
            <pc:docMk/>
            <pc:sldMk cId="3858024903" sldId="258"/>
            <ac:picMk id="38" creationId="{F5C53434-A0C7-4A81-8EB0-D460DAD9BB65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14.243" v="708"/>
          <ac:picMkLst>
            <pc:docMk/>
            <pc:sldMk cId="3858024903" sldId="258"/>
            <ac:picMk id="39" creationId="{C19C663E-9BA6-4496-BC9B-93FF2283E899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00:14.243" v="708"/>
          <ac:picMkLst>
            <pc:docMk/>
            <pc:sldMk cId="3858024903" sldId="258"/>
            <ac:picMk id="41" creationId="{B0F28EC2-7576-4063-8685-C3F01C33ECAD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42" creationId="{25496B42-CC46-4183-B481-887CD3E8C725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43" creationId="{69B87235-C7E3-4CFA-AD55-B9EA4D580723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44" creationId="{E2758CE0-F916-4DCE-88D1-71430BE441B2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0:33.978" v="713"/>
          <ac:picMkLst>
            <pc:docMk/>
            <pc:sldMk cId="3858024903" sldId="258"/>
            <ac:picMk id="46" creationId="{2610389F-048F-4C12-B2B9-F77BFF419393}"/>
          </ac:picMkLst>
        </pc:picChg>
      </pc:sldChg>
      <pc:sldChg chg="addSp delSp modSp new mod setBg addAnim modAnim">
        <pc:chgData name="LEVY, ANN MARIE" userId="S::alevy@yonkerspublicschools.org::4a43c71c-6c4f-40d0-bcc7-1df3acb3b5fd" providerId="AD" clId="Web-{204922B4-F188-2723-2F3E-E64E15D2B00D}" dt="2020-06-08T19:28:57.441" v="840" actId="14100"/>
        <pc:sldMkLst>
          <pc:docMk/>
          <pc:sldMk cId="3720741962" sldId="259"/>
        </pc:sldMkLst>
        <pc:spChg chg="mod ord">
          <ac:chgData name="LEVY, ANN MARIE" userId="S::alevy@yonkerspublicschools.org::4a43c71c-6c4f-40d0-bcc7-1df3acb3b5fd" providerId="AD" clId="Web-{204922B4-F188-2723-2F3E-E64E15D2B00D}" dt="2020-06-08T19:28:57.441" v="840" actId="14100"/>
          <ac:spMkLst>
            <pc:docMk/>
            <pc:sldMk cId="3720741962" sldId="259"/>
            <ac:spMk id="2" creationId="{356F8CB5-0B7A-47E7-9291-ADE4992901D8}"/>
          </ac:spMkLst>
        </pc:spChg>
        <pc:spChg chg="del">
          <ac:chgData name="LEVY, ANN MARIE" userId="S::alevy@yonkerspublicschools.org::4a43c71c-6c4f-40d0-bcc7-1df3acb3b5fd" providerId="AD" clId="Web-{204922B4-F188-2723-2F3E-E64E15D2B00D}" dt="2020-06-08T19:02:40.734" v="738"/>
          <ac:spMkLst>
            <pc:docMk/>
            <pc:sldMk cId="3720741962" sldId="259"/>
            <ac:spMk id="3" creationId="{3C9D6289-6819-474F-B936-8111C8ED05C7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19:02:47.328" v="739"/>
          <ac:spMkLst>
            <pc:docMk/>
            <pc:sldMk cId="3720741962" sldId="259"/>
            <ac:spMk id="13" creationId="{48EC41B9-2D25-48A6-BC40-DA8F79F3EBD8}"/>
          </ac:spMkLst>
        </pc:spChg>
        <pc:picChg chg="add mod ord">
          <ac:chgData name="LEVY, ANN MARIE" userId="S::alevy@yonkerspublicschools.org::4a43c71c-6c4f-40d0-bcc7-1df3acb3b5fd" providerId="AD" clId="Web-{204922B4-F188-2723-2F3E-E64E15D2B00D}" dt="2020-06-08T19:02:47.328" v="739"/>
          <ac:picMkLst>
            <pc:docMk/>
            <pc:sldMk cId="3720741962" sldId="259"/>
            <ac:picMk id="4" creationId="{497EA621-9C14-46AC-87D0-EA46F62C6B78}"/>
          </ac:picMkLst>
        </pc:picChg>
        <pc:picChg chg="add mod">
          <ac:chgData name="LEVY, ANN MARIE" userId="S::alevy@yonkerspublicschools.org::4a43c71c-6c4f-40d0-bcc7-1df3acb3b5fd" providerId="AD" clId="Web-{204922B4-F188-2723-2F3E-E64E15D2B00D}" dt="2020-06-08T19:07:32.668" v="801" actId="688"/>
          <ac:picMkLst>
            <pc:docMk/>
            <pc:sldMk cId="3720741962" sldId="259"/>
            <ac:picMk id="5" creationId="{95E6D143-C24B-4C94-A181-066676D4FB2F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2:47.328" v="739"/>
          <ac:picMkLst>
            <pc:docMk/>
            <pc:sldMk cId="3720741962" sldId="259"/>
            <ac:picMk id="9" creationId="{25496B42-CC46-4183-B481-887CD3E8C725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2:47.328" v="739"/>
          <ac:picMkLst>
            <pc:docMk/>
            <pc:sldMk cId="3720741962" sldId="259"/>
            <ac:picMk id="11" creationId="{E2758CE0-F916-4DCE-88D1-71430BE441B2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2:47.328" v="739"/>
          <ac:picMkLst>
            <pc:docMk/>
            <pc:sldMk cId="3720741962" sldId="259"/>
            <ac:picMk id="15" creationId="{F8F21547-A433-450A-B2A3-930DCFABD93F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02:47.328" v="739"/>
          <ac:picMkLst>
            <pc:docMk/>
            <pc:sldMk cId="3720741962" sldId="259"/>
            <ac:picMk id="17" creationId="{A73B520B-D7E7-436A-B263-0682940B4FB1}"/>
          </ac:picMkLst>
        </pc:picChg>
      </pc:sldChg>
      <pc:sldChg chg="addSp delSp modSp new mod setBg addAnim delAnim modAnim">
        <pc:chgData name="LEVY, ANN MARIE" userId="S::alevy@yonkerspublicschools.org::4a43c71c-6c4f-40d0-bcc7-1df3acb3b5fd" providerId="AD" clId="Web-{204922B4-F188-2723-2F3E-E64E15D2B00D}" dt="2020-06-08T19:59:19.518" v="990" actId="1076"/>
        <pc:sldMkLst>
          <pc:docMk/>
          <pc:sldMk cId="3804077246" sldId="260"/>
        </pc:sldMkLst>
        <pc:spChg chg="add del mod ord">
          <ac:chgData name="LEVY, ANN MARIE" userId="S::alevy@yonkerspublicschools.org::4a43c71c-6c4f-40d0-bcc7-1df3acb3b5fd" providerId="AD" clId="Web-{204922B4-F188-2723-2F3E-E64E15D2B00D}" dt="2020-06-08T19:31:40.182" v="860"/>
          <ac:spMkLst>
            <pc:docMk/>
            <pc:sldMk cId="3804077246" sldId="260"/>
            <ac:spMk id="2" creationId="{DF790784-23A3-4883-B430-2360026AFD6D}"/>
          </ac:spMkLst>
        </pc:spChg>
        <pc:spChg chg="del">
          <ac:chgData name="LEVY, ANN MARIE" userId="S::alevy@yonkerspublicschools.org::4a43c71c-6c4f-40d0-bcc7-1df3acb3b5fd" providerId="AD" clId="Web-{204922B4-F188-2723-2F3E-E64E15D2B00D}" dt="2020-06-08T19:29:30.942" v="842"/>
          <ac:spMkLst>
            <pc:docMk/>
            <pc:sldMk cId="3804077246" sldId="260"/>
            <ac:spMk id="3" creationId="{AA36F112-5BCC-44DC-A8BD-724FB670CCDF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9:30:32.304" v="847"/>
          <ac:spMkLst>
            <pc:docMk/>
            <pc:sldMk cId="3804077246" sldId="260"/>
            <ac:spMk id="19" creationId="{B1EE7B24-BCF6-4AD6-9A09-DD1F29415D50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19:34:19.173" v="914" actId="20577"/>
          <ac:spMkLst>
            <pc:docMk/>
            <pc:sldMk cId="3804077246" sldId="260"/>
            <ac:spMk id="21" creationId="{EC75A18C-A1B8-4EC8-8767-F2FA379D9E58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00.024" v="851"/>
          <ac:spMkLst>
            <pc:docMk/>
            <pc:sldMk cId="3804077246" sldId="260"/>
            <ac:spMk id="22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0:50.555" v="849"/>
          <ac:spMkLst>
            <pc:docMk/>
            <pc:sldMk cId="3804077246" sldId="260"/>
            <ac:spMk id="24" creationId="{789E4EB6-C7EE-412F-B3CC-9EFE2AE489EE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00.024" v="851"/>
          <ac:spMkLst>
            <pc:docMk/>
            <pc:sldMk cId="3804077246" sldId="260"/>
            <ac:spMk id="25" creationId="{6E4025AD-C849-4CD6-8E8C-AC9E7E1228E4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40.182" v="860"/>
          <ac:spMkLst>
            <pc:docMk/>
            <pc:sldMk cId="3804077246" sldId="260"/>
            <ac:spMk id="26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0:50.555" v="849"/>
          <ac:spMkLst>
            <pc:docMk/>
            <pc:sldMk cId="3804077246" sldId="260"/>
            <ac:spMk id="27" creationId="{48FE65CB-EFD8-497D-A30A-093E20EACB0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40.182" v="860"/>
          <ac:spMkLst>
            <pc:docMk/>
            <pc:sldMk cId="3804077246" sldId="260"/>
            <ac:spMk id="30" creationId="{5A10A7F3-5CB3-4EB9-B7D3-397F2BAFDB97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9:51:54.405" v="970"/>
          <ac:spMkLst>
            <pc:docMk/>
            <pc:sldMk cId="3804077246" sldId="260"/>
            <ac:spMk id="31" creationId="{67186A71-9C8B-4FDF-9471-82093218D869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40.135" v="859"/>
          <ac:spMkLst>
            <pc:docMk/>
            <pc:sldMk cId="3804077246" sldId="260"/>
            <ac:spMk id="34" creationId="{47155C6E-91BF-431D-9052-685726DFE7CD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40.135" v="859"/>
          <ac:spMkLst>
            <pc:docMk/>
            <pc:sldMk cId="3804077246" sldId="260"/>
            <ac:spMk id="36" creationId="{929B92EA-70A3-4CD0-A35F-D144D7F0F553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19:31:36.635" v="857"/>
          <ac:spMkLst>
            <pc:docMk/>
            <pc:sldMk cId="3804077246" sldId="260"/>
            <ac:spMk id="39" creationId="{2AA5FEE9-72A9-4E21-9963-B669E10D2A11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19:31:40.182" v="860"/>
          <ac:spMkLst>
            <pc:docMk/>
            <pc:sldMk cId="3804077246" sldId="260"/>
            <ac:spMk id="42" creationId="{9935250F-9475-4A7C-BD20-F3DD2BCA321B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19:31:40.182" v="860"/>
          <ac:spMkLst>
            <pc:docMk/>
            <pc:sldMk cId="3804077246" sldId="260"/>
            <ac:spMk id="44" creationId="{CCE9F723-9A0F-4D08-A318-9BECBA07DEE8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9:51:50.780" v="969"/>
          <ac:spMkLst>
            <pc:docMk/>
            <pc:sldMk cId="3804077246" sldId="260"/>
            <ac:spMk id="46" creationId="{B872C6D9-2FC1-4A37-AB01-710CA69CEB26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9:51:46.389" v="968"/>
          <ac:spMkLst>
            <pc:docMk/>
            <pc:sldMk cId="3804077246" sldId="260"/>
            <ac:spMk id="47" creationId="{F94C0AB7-33FA-49B4-B4BC-1A2D2F7D2036}"/>
          </ac:spMkLst>
        </pc:spChg>
        <pc:spChg chg="add del mod">
          <ac:chgData name="LEVY, ANN MARIE" userId="S::alevy@yonkerspublicschools.org::4a43c71c-6c4f-40d0-bcc7-1df3acb3b5fd" providerId="AD" clId="Web-{204922B4-F188-2723-2F3E-E64E15D2B00D}" dt="2020-06-08T19:50:12.854" v="961"/>
          <ac:spMkLst>
            <pc:docMk/>
            <pc:sldMk cId="3804077246" sldId="260"/>
            <ac:spMk id="48" creationId="{23D5ADC6-770E-4FE7-9817-FFCB1CFC543E}"/>
          </ac:spMkLst>
        </pc:spChg>
        <pc:spChg chg="add mod ord">
          <ac:chgData name="LEVY, ANN MARIE" userId="S::alevy@yonkerspublicschools.org::4a43c71c-6c4f-40d0-bcc7-1df3acb3b5fd" providerId="AD" clId="Web-{204922B4-F188-2723-2F3E-E64E15D2B00D}" dt="2020-06-08T19:51:26.967" v="967"/>
          <ac:spMkLst>
            <pc:docMk/>
            <pc:sldMk cId="3804077246" sldId="260"/>
            <ac:spMk id="49" creationId="{98776BCA-C74E-4D7F-9D3B-74D07FB66ECC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19:57:55.436" v="981" actId="1076"/>
          <ac:spMkLst>
            <pc:docMk/>
            <pc:sldMk cId="3804077246" sldId="260"/>
            <ac:spMk id="51" creationId="{02E008BC-E626-46C5-961F-CC84C9593D25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19:59:19.518" v="990" actId="1076"/>
          <ac:spMkLst>
            <pc:docMk/>
            <pc:sldMk cId="3804077246" sldId="260"/>
            <ac:spMk id="53" creationId="{B5855B4A-766E-479D-96F6-795990577497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19:59:11.533" v="989" actId="1076"/>
          <ac:spMkLst>
            <pc:docMk/>
            <pc:sldMk cId="3804077246" sldId="260"/>
            <ac:spMk id="54" creationId="{AB2E3552-514C-46CA-BA75-079866053FED}"/>
          </ac:spMkLst>
        </pc:spChg>
        <pc:graphicFrameChg chg="add del mod ord modGraphic">
          <ac:chgData name="LEVY, ANN MARIE" userId="S::alevy@yonkerspublicschools.org::4a43c71c-6c4f-40d0-bcc7-1df3acb3b5fd" providerId="AD" clId="Web-{204922B4-F188-2723-2F3E-E64E15D2B00D}" dt="2020-06-08T19:29:50.224" v="846"/>
          <ac:graphicFrameMkLst>
            <pc:docMk/>
            <pc:sldMk cId="3804077246" sldId="260"/>
            <ac:graphicFrameMk id="4" creationId="{49ADDC5D-71C6-41D3-B349-16D641150AA8}"/>
          </ac:graphicFrameMkLst>
        </pc:graphicFrameChg>
        <pc:picChg chg="add del mod">
          <ac:chgData name="LEVY, ANN MARIE" userId="S::alevy@yonkerspublicschools.org::4a43c71c-6c4f-40d0-bcc7-1df3acb3b5fd" providerId="AD" clId="Web-{204922B4-F188-2723-2F3E-E64E15D2B00D}" dt="2020-06-08T19:29:36.552" v="844"/>
          <ac:picMkLst>
            <pc:docMk/>
            <pc:sldMk cId="3804077246" sldId="260"/>
            <ac:picMk id="11" creationId="{6C449BF4-8243-44A9-B4C6-9144A46BD13B}"/>
          </ac:picMkLst>
        </pc:picChg>
        <pc:picChg chg="add mod ord">
          <ac:chgData name="LEVY, ANN MARIE" userId="S::alevy@yonkerspublicschools.org::4a43c71c-6c4f-40d0-bcc7-1df3acb3b5fd" providerId="AD" clId="Web-{204922B4-F188-2723-2F3E-E64E15D2B00D}" dt="2020-06-08T19:50:40.215" v="964" actId="1076"/>
          <ac:picMkLst>
            <pc:docMk/>
            <pc:sldMk cId="3804077246" sldId="260"/>
            <ac:picMk id="20" creationId="{DBC1C28A-F77D-403C-AA1E-91F341F0224C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00.024" v="851"/>
          <ac:picMkLst>
            <pc:docMk/>
            <pc:sldMk cId="3804077246" sldId="260"/>
            <ac:picMk id="23" creationId="{E3265C2A-0A58-43AD-A406-8F4478E2875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40.182" v="860"/>
          <ac:picMkLst>
            <pc:docMk/>
            <pc:sldMk cId="3804077246" sldId="260"/>
            <ac:picMk id="28" creationId="{E3265C2A-0A58-43AD-A406-8F4478E2875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0:50.555" v="849"/>
          <ac:picMkLst>
            <pc:docMk/>
            <pc:sldMk cId="3804077246" sldId="260"/>
            <ac:picMk id="29" creationId="{00E374F5-52B2-4260-8B1C-54237931F069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40.135" v="859"/>
          <ac:picMkLst>
            <pc:docMk/>
            <pc:sldMk cId="3804077246" sldId="260"/>
            <ac:picMk id="32" creationId="{B1981535-B5AA-4E0C-ACE5-925CC19B20FE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40.135" v="859"/>
          <ac:picMkLst>
            <pc:docMk/>
            <pc:sldMk cId="3804077246" sldId="260"/>
            <ac:picMk id="33" creationId="{BF97D060-AA7E-4411-BA62-28BD1EBD55D6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36.635" v="857"/>
          <ac:picMkLst>
            <pc:docMk/>
            <pc:sldMk cId="3804077246" sldId="260"/>
            <ac:picMk id="35" creationId="{25496B42-CC46-4183-B481-887CD3E8C725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36.635" v="857"/>
          <ac:picMkLst>
            <pc:docMk/>
            <pc:sldMk cId="3804077246" sldId="260"/>
            <ac:picMk id="37" creationId="{E2758CE0-F916-4DCE-88D1-71430BE441B2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31:40.182" v="860"/>
          <ac:picMkLst>
            <pc:docMk/>
            <pc:sldMk cId="3804077246" sldId="260"/>
            <ac:picMk id="38" creationId="{B1981535-B5AA-4E0C-ACE5-925CC19B20FE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31:40.182" v="860"/>
          <ac:picMkLst>
            <pc:docMk/>
            <pc:sldMk cId="3804077246" sldId="260"/>
            <ac:picMk id="40" creationId="{BF97D060-AA7E-4411-BA62-28BD1EBD55D6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36.635" v="857"/>
          <ac:picMkLst>
            <pc:docMk/>
            <pc:sldMk cId="3804077246" sldId="260"/>
            <ac:picMk id="41" creationId="{2610389F-048F-4C12-B2B9-F77BFF41939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19:31:36.635" v="857"/>
          <ac:picMkLst>
            <pc:docMk/>
            <pc:sldMk cId="3804077246" sldId="260"/>
            <ac:picMk id="43" creationId="{69B87235-C7E3-4CFA-AD55-B9EA4D580723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19:31:40.182" v="860"/>
          <ac:picMkLst>
            <pc:docMk/>
            <pc:sldMk cId="3804077246" sldId="260"/>
            <ac:picMk id="45" creationId="{CC751CDD-D58E-46E4-9537-5DD051D62B43}"/>
          </ac:picMkLst>
        </pc:picChg>
        <pc:picChg chg="add del mod">
          <ac:chgData name="LEVY, ANN MARIE" userId="S::alevy@yonkerspublicschools.org::4a43c71c-6c4f-40d0-bcc7-1df3acb3b5fd" providerId="AD" clId="Web-{204922B4-F188-2723-2F3E-E64E15D2B00D}" dt="2020-06-08T19:58:22.219" v="983"/>
          <ac:picMkLst>
            <pc:docMk/>
            <pc:sldMk cId="3804077246" sldId="260"/>
            <ac:picMk id="52" creationId="{65BB85C4-C6E7-49B8-A67E-B943CC599BBE}"/>
          </ac:picMkLst>
        </pc:picChg>
        <pc:cxnChg chg="add del mod">
          <ac:chgData name="LEVY, ANN MARIE" userId="S::alevy@yonkerspublicschools.org::4a43c71c-6c4f-40d0-bcc7-1df3acb3b5fd" providerId="AD" clId="Web-{204922B4-F188-2723-2F3E-E64E15D2B00D}" dt="2020-06-08T19:57:05.997" v="975"/>
          <ac:cxnSpMkLst>
            <pc:docMk/>
            <pc:sldMk cId="3804077246" sldId="260"/>
            <ac:cxnSpMk id="50" creationId="{DB29FD2F-A23A-413F-A849-DFE7DFBFA4F5}"/>
          </ac:cxnSpMkLst>
        </pc:cxnChg>
      </pc:sldChg>
      <pc:sldChg chg="addSp delSp modSp new mod setBg setClrOvrMap">
        <pc:chgData name="LEVY, ANN MARIE" userId="S::alevy@yonkerspublicschools.org::4a43c71c-6c4f-40d0-bcc7-1df3acb3b5fd" providerId="AD" clId="Web-{204922B4-F188-2723-2F3E-E64E15D2B00D}" dt="2020-06-08T20:12:09.863" v="1128"/>
        <pc:sldMkLst>
          <pc:docMk/>
          <pc:sldMk cId="527159861" sldId="261"/>
        </pc:sldMkLst>
        <pc:spChg chg="mod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2" creationId="{D0019D17-EB8E-4510-87B7-1881662AE3A0}"/>
          </ac:spMkLst>
        </pc:spChg>
        <pc:spChg chg="del">
          <ac:chgData name="LEVY, ANN MARIE" userId="S::alevy@yonkerspublicschools.org::4a43c71c-6c4f-40d0-bcc7-1df3acb3b5fd" providerId="AD" clId="Web-{204922B4-F188-2723-2F3E-E64E15D2B00D}" dt="2020-06-08T20:02:00.682" v="1030"/>
          <ac:spMkLst>
            <pc:docMk/>
            <pc:sldMk cId="527159861" sldId="261"/>
            <ac:spMk id="3" creationId="{CBE5527F-5C91-4D9E-A344-F345CB80DF79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6" creationId="{864672EB-02A8-48AB-BCFB-00B78DBA6A1E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8" creationId="{7255A803-13A1-44E9-ACA9-889A5CC39BB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10" creationId="{BC82C52F-0333-430E-AF00-FA48A518A1A5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02:15.979" v="1032"/>
          <ac:spMkLst>
            <pc:docMk/>
            <pc:sldMk cId="527159861" sldId="261"/>
            <ac:spMk id="11" creationId="{4E50CAEE-CAC0-4F18-9593-F09A3338C1A8}"/>
          </ac:spMkLst>
        </pc:spChg>
        <pc:spChg chg="add mod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16" creationId="{137247C1-3650-45A4-8185-EA709532AEE2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1:53.847" v="1125"/>
          <ac:spMkLst>
            <pc:docMk/>
            <pc:sldMk cId="527159861" sldId="261"/>
            <ac:spMk id="27" creationId="{B63B6C0C-65BB-4F38-9C8A-0892266F8BC3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1:39.612" v="1123"/>
          <ac:spMkLst>
            <pc:docMk/>
            <pc:sldMk cId="527159861" sldId="261"/>
            <ac:spMk id="32" creationId="{4E50CAEE-CAC0-4F18-9593-F09A3338C1A8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2:09.722" v="1127"/>
          <ac:spMkLst>
            <pc:docMk/>
            <pc:sldMk cId="527159861" sldId="261"/>
            <ac:spMk id="35" creationId="{5193C720-BAE2-4A39-9751-F1518A8094E8}"/>
          </ac:spMkLst>
        </pc:spChg>
        <pc:spChg chg="add del">
          <ac:chgData name="LEVY, ANN MARIE" userId="S::alevy@yonkerspublicschools.org::4a43c71c-6c4f-40d0-bcc7-1df3acb3b5fd" providerId="AD" clId="Web-{204922B4-F188-2723-2F3E-E64E15D2B00D}" dt="2020-06-08T20:12:09.722" v="1127"/>
          <ac:spMkLst>
            <pc:docMk/>
            <pc:sldMk cId="527159861" sldId="261"/>
            <ac:spMk id="42" creationId="{72935FD9-9DF6-4DCA-9E6A-82F00F5B2719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47" creationId="{864672EB-02A8-48AB-BCFB-00B78DBA6A1E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48" creationId="{7255A803-13A1-44E9-ACA9-889A5CC39BB5}"/>
          </ac:spMkLst>
        </pc:spChg>
        <pc:spChg chg="add">
          <ac:chgData name="LEVY, ANN MARIE" userId="S::alevy@yonkerspublicschools.org::4a43c71c-6c4f-40d0-bcc7-1df3acb3b5fd" providerId="AD" clId="Web-{204922B4-F188-2723-2F3E-E64E15D2B00D}" dt="2020-06-08T20:12:09.863" v="1128"/>
          <ac:spMkLst>
            <pc:docMk/>
            <pc:sldMk cId="527159861" sldId="261"/>
            <ac:spMk id="49" creationId="{BC82C52F-0333-430E-AF00-FA48A518A1A5}"/>
          </ac:spMkLst>
        </pc:sp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4" creationId="{9A0F0AC6-A89F-416B-9FA4-48E664065E7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5" creationId="{C31AA009-40AD-4098-8AE7-680CA35C6EAA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7" creationId="{9A0F0AC6-A89F-416B-9FA4-48E664065E7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9" creationId="{C31AA009-40AD-4098-8AE7-680CA35C6EAA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12" creationId="{BE9CCFFE-A385-4D35-8504-960F050EF7F8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13" creationId="{D2DA77D5-12C4-446D-AC72-A514960A553E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14" creationId="{1AD41804-3572-46FD-8124-D3079B64271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15" creationId="{19E04E4F-6B32-4651-ACE0-DACABF1FC254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17" creationId="{13D4F2B0-7771-46FC-9763-240E8F55F14D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02:15.979" v="1032"/>
          <ac:picMkLst>
            <pc:docMk/>
            <pc:sldMk cId="527159861" sldId="261"/>
            <ac:picMk id="19" creationId="{6164F387-6750-4AFF-8A10-65C64D31ECA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21" creationId="{5316A1D8-3445-4B94-B595-2285C05EEEBE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23" creationId="{2FA7483C-C90B-453F-AB53-60D8FDE6D3F6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53.847" v="1125"/>
          <ac:picMkLst>
            <pc:docMk/>
            <pc:sldMk cId="527159861" sldId="261"/>
            <ac:picMk id="25" creationId="{9A0F0AC6-A89F-416B-9FA4-48E664065E7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53.847" v="1125"/>
          <ac:picMkLst>
            <pc:docMk/>
            <pc:sldMk cId="527159861" sldId="261"/>
            <ac:picMk id="26" creationId="{C31AA009-40AD-4098-8AE7-680CA35C6EAA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28" creationId="{9A0F0AC6-A89F-416B-9FA4-48E664065E7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53.847" v="1125"/>
          <ac:picMkLst>
            <pc:docMk/>
            <pc:sldMk cId="527159861" sldId="261"/>
            <ac:picMk id="29" creationId="{09D77137-01B7-45E4-AA14-CD9E779B443C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30" creationId="{C31AA009-40AD-4098-8AE7-680CA35C6EAA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31" creationId="{9A0F0AC6-A89F-416B-9FA4-48E664065E7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33" creationId="{C31AA009-40AD-4098-8AE7-680CA35C6EAA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34" creationId="{D2DA77D5-12C4-446D-AC72-A514960A553E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36" creationId="{19E04E4F-6B32-4651-ACE0-DACABF1FC254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37" creationId="{FF1B7961-B8F2-4DF3-8A5C-FECC83259E60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38" creationId="{13D4F2B0-7771-46FC-9763-240E8F55F14D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39" creationId="{840C739E-344C-45ED-B321-957FFBB02FA2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1:39.612" v="1123"/>
          <ac:picMkLst>
            <pc:docMk/>
            <pc:sldMk cId="527159861" sldId="261"/>
            <ac:picMk id="40" creationId="{6164F387-6750-4AFF-8A10-65C64D31ECA3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41" creationId="{F099E10D-E5EA-4427-B5BF-FBCA386829D7}"/>
          </ac:picMkLst>
        </pc:picChg>
        <pc:picChg chg="add del">
          <ac:chgData name="LEVY, ANN MARIE" userId="S::alevy@yonkerspublicschools.org::4a43c71c-6c4f-40d0-bcc7-1df3acb3b5fd" providerId="AD" clId="Web-{204922B4-F188-2723-2F3E-E64E15D2B00D}" dt="2020-06-08T20:12:09.722" v="1127"/>
          <ac:picMkLst>
            <pc:docMk/>
            <pc:sldMk cId="527159861" sldId="261"/>
            <ac:picMk id="43" creationId="{48200506-6F68-497A-8BF1-03E63E8C6861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44" creationId="{2FA7483C-C90B-453F-AB53-60D8FDE6D3F6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45" creationId="{9A0F0AC6-A89F-416B-9FA4-48E664065E73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46" creationId="{C31AA009-40AD-4098-8AE7-680CA35C6EAA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50" creationId="{BE9CCFFE-A385-4D35-8504-960F050EF7F8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51" creationId="{1AD41804-3572-46FD-8124-D3079B642712}"/>
          </ac:picMkLst>
        </pc:picChg>
        <pc:picChg chg="add">
          <ac:chgData name="LEVY, ANN MARIE" userId="S::alevy@yonkerspublicschools.org::4a43c71c-6c4f-40d0-bcc7-1df3acb3b5fd" providerId="AD" clId="Web-{204922B4-F188-2723-2F3E-E64E15D2B00D}" dt="2020-06-08T20:12:09.863" v="1128"/>
          <ac:picMkLst>
            <pc:docMk/>
            <pc:sldMk cId="527159861" sldId="261"/>
            <ac:picMk id="52" creationId="{5316A1D8-3445-4B94-B595-2285C05EEEBE}"/>
          </ac:picMkLst>
        </pc:picChg>
      </pc:sldChg>
    </pc:docChg>
  </pc:docChgLst>
  <pc:docChgLst>
    <pc:chgData name="LEVY, ANN MARIE" userId="S::alevy@yonkerspublicschools.org::4a43c71c-6c4f-40d0-bcc7-1df3acb3b5fd" providerId="AD" clId="Web-{FE8B38FA-A6C4-3C63-BF0D-6D5BA382504A}"/>
    <pc:docChg chg="modSld">
      <pc:chgData name="LEVY, ANN MARIE" userId="S::alevy@yonkerspublicschools.org::4a43c71c-6c4f-40d0-bcc7-1df3acb3b5fd" providerId="AD" clId="Web-{FE8B38FA-A6C4-3C63-BF0D-6D5BA382504A}" dt="2020-06-12T12:34:34.826" v="2" actId="20577"/>
      <pc:docMkLst>
        <pc:docMk/>
      </pc:docMkLst>
      <pc:sldChg chg="modSp">
        <pc:chgData name="LEVY, ANN MARIE" userId="S::alevy@yonkerspublicschools.org::4a43c71c-6c4f-40d0-bcc7-1df3acb3b5fd" providerId="AD" clId="Web-{FE8B38FA-A6C4-3C63-BF0D-6D5BA382504A}" dt="2020-06-12T12:34:30.482" v="0" actId="20577"/>
        <pc:sldMkLst>
          <pc:docMk/>
          <pc:sldMk cId="527159861" sldId="261"/>
        </pc:sldMkLst>
        <pc:spChg chg="mod">
          <ac:chgData name="LEVY, ANN MARIE" userId="S::alevy@yonkerspublicschools.org::4a43c71c-6c4f-40d0-bcc7-1df3acb3b5fd" providerId="AD" clId="Web-{FE8B38FA-A6C4-3C63-BF0D-6D5BA382504A}" dt="2020-06-12T12:34:30.482" v="0" actId="20577"/>
          <ac:spMkLst>
            <pc:docMk/>
            <pc:sldMk cId="527159861" sldId="261"/>
            <ac:spMk id="2" creationId="{D0019D17-EB8E-4510-87B7-1881662AE3A0}"/>
          </ac:spMkLst>
        </pc:spChg>
      </pc:sldChg>
    </pc:docChg>
  </pc:docChgLst>
  <pc:docChgLst>
    <pc:chgData name="LEVY, ANN MARIE" userId="S::alevy@yonkerspublicschools.org::4a43c71c-6c4f-40d0-bcc7-1df3acb3b5fd" providerId="AD" clId="Web-{39950F6B-60C0-FFB9-B3EC-ACE48EE17093}"/>
    <pc:docChg chg="modSld">
      <pc:chgData name="LEVY, ANN MARIE" userId="S::alevy@yonkerspublicschools.org::4a43c71c-6c4f-40d0-bcc7-1df3acb3b5fd" providerId="AD" clId="Web-{39950F6B-60C0-FFB9-B3EC-ACE48EE17093}" dt="2020-09-03T00:52:50.544" v="15" actId="20577"/>
      <pc:docMkLst>
        <pc:docMk/>
      </pc:docMkLst>
      <pc:sldChg chg="modSp">
        <pc:chgData name="LEVY, ANN MARIE" userId="S::alevy@yonkerspublicschools.org::4a43c71c-6c4f-40d0-bcc7-1df3acb3b5fd" providerId="AD" clId="Web-{39950F6B-60C0-FFB9-B3EC-ACE48EE17093}" dt="2020-09-03T00:50:31.702" v="0" actId="14100"/>
        <pc:sldMkLst>
          <pc:docMk/>
          <pc:sldMk cId="910446641" sldId="257"/>
        </pc:sldMkLst>
        <pc:picChg chg="mod">
          <ac:chgData name="LEVY, ANN MARIE" userId="S::alevy@yonkerspublicschools.org::4a43c71c-6c4f-40d0-bcc7-1df3acb3b5fd" providerId="AD" clId="Web-{39950F6B-60C0-FFB9-B3EC-ACE48EE17093}" dt="2020-09-03T00:50:31.702" v="0" actId="14100"/>
          <ac:picMkLst>
            <pc:docMk/>
            <pc:sldMk cId="910446641" sldId="257"/>
            <ac:picMk id="3" creationId="{BFFBBC13-7CC2-464E-A246-F0F3E807231A}"/>
          </ac:picMkLst>
        </pc:picChg>
      </pc:sldChg>
      <pc:sldChg chg="modSp">
        <pc:chgData name="LEVY, ANN MARIE" userId="S::alevy@yonkerspublicschools.org::4a43c71c-6c4f-40d0-bcc7-1df3acb3b5fd" providerId="AD" clId="Web-{39950F6B-60C0-FFB9-B3EC-ACE48EE17093}" dt="2020-09-03T00:52:48.591" v="13" actId="20577"/>
        <pc:sldMkLst>
          <pc:docMk/>
          <pc:sldMk cId="3858024903" sldId="258"/>
        </pc:sldMkLst>
        <pc:spChg chg="mod">
          <ac:chgData name="LEVY, ANN MARIE" userId="S::alevy@yonkerspublicschools.org::4a43c71c-6c4f-40d0-bcc7-1df3acb3b5fd" providerId="AD" clId="Web-{39950F6B-60C0-FFB9-B3EC-ACE48EE17093}" dt="2020-09-03T00:52:48.591" v="13" actId="20577"/>
          <ac:spMkLst>
            <pc:docMk/>
            <pc:sldMk cId="3858024903" sldId="258"/>
            <ac:spMk id="2" creationId="{7D690FE2-766A-42A6-93B6-E9D22D33587B}"/>
          </ac:spMkLst>
        </pc:spChg>
      </pc:sldChg>
    </pc:docChg>
  </pc:docChgLst>
  <pc:docChgLst>
    <pc:chgData name="LEVY, ANN MARIE" userId="S::alevy@yonkerspublicschools.org::4a43c71c-6c4f-40d0-bcc7-1df3acb3b5fd" providerId="AD" clId="Web-{50541E58-E7D1-B7CE-FEB7-13A629281A9E}"/>
    <pc:docChg chg="addSld delSld modSld">
      <pc:chgData name="LEVY, ANN MARIE" userId="S::alevy@yonkerspublicschools.org::4a43c71c-6c4f-40d0-bcc7-1df3acb3b5fd" providerId="AD" clId="Web-{50541E58-E7D1-B7CE-FEB7-13A629281A9E}" dt="2020-08-22T16:46:54.892" v="149"/>
      <pc:docMkLst>
        <pc:docMk/>
      </pc:docMkLst>
      <pc:sldChg chg="addSp delSp modSp">
        <pc:chgData name="LEVY, ANN MARIE" userId="S::alevy@yonkerspublicschools.org::4a43c71c-6c4f-40d0-bcc7-1df3acb3b5fd" providerId="AD" clId="Web-{50541E58-E7D1-B7CE-FEB7-13A629281A9E}" dt="2020-08-22T16:33:15.727" v="96" actId="20577"/>
        <pc:sldMkLst>
          <pc:docMk/>
          <pc:sldMk cId="910446641" sldId="257"/>
        </pc:sldMkLst>
        <pc:spChg chg="mod">
          <ac:chgData name="LEVY, ANN MARIE" userId="S::alevy@yonkerspublicschools.org::4a43c71c-6c4f-40d0-bcc7-1df3acb3b5fd" providerId="AD" clId="Web-{50541E58-E7D1-B7CE-FEB7-13A629281A9E}" dt="2020-08-22T16:33:15.727" v="96" actId="20577"/>
          <ac:spMkLst>
            <pc:docMk/>
            <pc:sldMk cId="910446641" sldId="257"/>
            <ac:spMk id="23" creationId="{DAC3154A-47AF-41C6-A5EC-A97DD07FD040}"/>
          </ac:spMkLst>
        </pc:spChg>
        <pc:picChg chg="add mod">
          <ac:chgData name="LEVY, ANN MARIE" userId="S::alevy@yonkerspublicschools.org::4a43c71c-6c4f-40d0-bcc7-1df3acb3b5fd" providerId="AD" clId="Web-{50541E58-E7D1-B7CE-FEB7-13A629281A9E}" dt="2020-08-22T16:30:10.689" v="76" actId="14100"/>
          <ac:picMkLst>
            <pc:docMk/>
            <pc:sldMk cId="910446641" sldId="257"/>
            <ac:picMk id="3" creationId="{53766F13-938B-4727-A3DE-A944BEF25512}"/>
          </ac:picMkLst>
        </pc:picChg>
        <pc:picChg chg="del">
          <ac:chgData name="LEVY, ANN MARIE" userId="S::alevy@yonkerspublicschools.org::4a43c71c-6c4f-40d0-bcc7-1df3acb3b5fd" providerId="AD" clId="Web-{50541E58-E7D1-B7CE-FEB7-13A629281A9E}" dt="2020-08-22T16:27:34.653" v="0"/>
          <ac:picMkLst>
            <pc:docMk/>
            <pc:sldMk cId="910446641" sldId="257"/>
            <ac:picMk id="4" creationId="{31450F64-954C-4727-BB16-0FC7D49C73DF}"/>
          </ac:picMkLst>
        </pc:picChg>
        <pc:picChg chg="mod">
          <ac:chgData name="LEVY, ANN MARIE" userId="S::alevy@yonkerspublicschools.org::4a43c71c-6c4f-40d0-bcc7-1df3acb3b5fd" providerId="AD" clId="Web-{50541E58-E7D1-B7CE-FEB7-13A629281A9E}" dt="2020-08-22T16:32:52.351" v="94" actId="1076"/>
          <ac:picMkLst>
            <pc:docMk/>
            <pc:sldMk cId="910446641" sldId="257"/>
            <ac:picMk id="25" creationId="{8DF3F135-8BC9-44D2-8C13-08589048140C}"/>
          </ac:picMkLst>
        </pc:picChg>
      </pc:sldChg>
      <pc:sldChg chg="del mod setBg">
        <pc:chgData name="LEVY, ANN MARIE" userId="S::alevy@yonkerspublicschools.org::4a43c71c-6c4f-40d0-bcc7-1df3acb3b5fd" providerId="AD" clId="Web-{50541E58-E7D1-B7CE-FEB7-13A629281A9E}" dt="2020-08-22T16:46:54.892" v="149"/>
        <pc:sldMkLst>
          <pc:docMk/>
          <pc:sldMk cId="527159861" sldId="261"/>
        </pc:sldMkLst>
      </pc:sldChg>
      <pc:sldChg chg="addSp modSp new">
        <pc:chgData name="LEVY, ANN MARIE" userId="S::alevy@yonkerspublicschools.org::4a43c71c-6c4f-40d0-bcc7-1df3acb3b5fd" providerId="AD" clId="Web-{50541E58-E7D1-B7CE-FEB7-13A629281A9E}" dt="2020-08-22T16:44:25.607" v="148" actId="14100"/>
        <pc:sldMkLst>
          <pc:docMk/>
          <pc:sldMk cId="3461465110" sldId="262"/>
        </pc:sldMkLst>
        <pc:spChg chg="add mod">
          <ac:chgData name="LEVY, ANN MARIE" userId="S::alevy@yonkerspublicschools.org::4a43c71c-6c4f-40d0-bcc7-1df3acb3b5fd" providerId="AD" clId="Web-{50541E58-E7D1-B7CE-FEB7-13A629281A9E}" dt="2020-08-22T16:43:49.449" v="142" actId="20577"/>
          <ac:spMkLst>
            <pc:docMk/>
            <pc:sldMk cId="3461465110" sldId="262"/>
            <ac:spMk id="2" creationId="{CB25DAEF-ED84-4730-A289-F2AF18BFE4C3}"/>
          </ac:spMkLst>
        </pc:spChg>
        <pc:spChg chg="add mod">
          <ac:chgData name="LEVY, ANN MARIE" userId="S::alevy@yonkerspublicschools.org::4a43c71c-6c4f-40d0-bcc7-1df3acb3b5fd" providerId="AD" clId="Web-{50541E58-E7D1-B7CE-FEB7-13A629281A9E}" dt="2020-08-22T16:44:25.607" v="148" actId="14100"/>
          <ac:spMkLst>
            <pc:docMk/>
            <pc:sldMk cId="3461465110" sldId="262"/>
            <ac:spMk id="3" creationId="{91D90E75-8EA9-4B93-BD68-1BB1BC7611BE}"/>
          </ac:spMkLst>
        </pc:spChg>
      </pc:sldChg>
    </pc:docChg>
  </pc:docChgLst>
  <pc:docChgLst>
    <pc:chgData name="LEVY, ANN MARIE" userId="S::alevy@yonkerspublicschools.org::4a43c71c-6c4f-40d0-bcc7-1df3acb3b5fd" providerId="AD" clId="Web-{EE952415-0D9E-D301-9E3C-81CFEB2DF61B}"/>
    <pc:docChg chg="modSld">
      <pc:chgData name="LEVY, ANN MARIE" userId="S::alevy@yonkerspublicschools.org::4a43c71c-6c4f-40d0-bcc7-1df3acb3b5fd" providerId="AD" clId="Web-{EE952415-0D9E-D301-9E3C-81CFEB2DF61B}" dt="2020-06-12T12:32:46.403" v="10" actId="20577"/>
      <pc:docMkLst>
        <pc:docMk/>
      </pc:docMkLst>
      <pc:sldChg chg="modSp">
        <pc:chgData name="LEVY, ANN MARIE" userId="S::alevy@yonkerspublicschools.org::4a43c71c-6c4f-40d0-bcc7-1df3acb3b5fd" providerId="AD" clId="Web-{EE952415-0D9E-D301-9E3C-81CFEB2DF61B}" dt="2020-06-12T12:32:27.153" v="4" actId="20577"/>
        <pc:sldMkLst>
          <pc:docMk/>
          <pc:sldMk cId="2622186954" sldId="256"/>
        </pc:sldMkLst>
        <pc:spChg chg="mod">
          <ac:chgData name="LEVY, ANN MARIE" userId="S::alevy@yonkerspublicschools.org::4a43c71c-6c4f-40d0-bcc7-1df3acb3b5fd" providerId="AD" clId="Web-{EE952415-0D9E-D301-9E3C-81CFEB2DF61B}" dt="2020-06-12T12:32:27.153" v="4" actId="20577"/>
          <ac:spMkLst>
            <pc:docMk/>
            <pc:sldMk cId="2622186954" sldId="256"/>
            <ac:spMk id="2" creationId="{00000000-0000-0000-0000-000000000000}"/>
          </ac:spMkLst>
        </pc:spChg>
      </pc:sldChg>
      <pc:sldChg chg="modSp">
        <pc:chgData name="LEVY, ANN MARIE" userId="S::alevy@yonkerspublicschools.org::4a43c71c-6c4f-40d0-bcc7-1df3acb3b5fd" providerId="AD" clId="Web-{EE952415-0D9E-D301-9E3C-81CFEB2DF61B}" dt="2020-06-12T12:32:46.403" v="9" actId="20577"/>
        <pc:sldMkLst>
          <pc:docMk/>
          <pc:sldMk cId="910446641" sldId="257"/>
        </pc:sldMkLst>
        <pc:spChg chg="mod">
          <ac:chgData name="LEVY, ANN MARIE" userId="S::alevy@yonkerspublicschools.org::4a43c71c-6c4f-40d0-bcc7-1df3acb3b5fd" providerId="AD" clId="Web-{EE952415-0D9E-D301-9E3C-81CFEB2DF61B}" dt="2020-06-12T12:32:46.403" v="9" actId="20577"/>
          <ac:spMkLst>
            <pc:docMk/>
            <pc:sldMk cId="910446641" sldId="257"/>
            <ac:spMk id="23" creationId="{DAC3154A-47AF-41C6-A5EC-A97DD07FD040}"/>
          </ac:spMkLst>
        </pc:spChg>
      </pc:sldChg>
    </pc:docChg>
  </pc:docChgLst>
  <pc:docChgLst>
    <pc:chgData name="LEVY, ANN MARIE" userId="S::alevy@yonkerspublicschools.org::4a43c71c-6c4f-40d0-bcc7-1df3acb3b5fd" providerId="AD" clId="Web-{A5805A45-2D01-7D02-57C6-A191BABA5F70}"/>
    <pc:docChg chg="modSld">
      <pc:chgData name="LEVY, ANN MARIE" userId="S::alevy@yonkerspublicschools.org::4a43c71c-6c4f-40d0-bcc7-1df3acb3b5fd" providerId="AD" clId="Web-{A5805A45-2D01-7D02-57C6-A191BABA5F70}" dt="2020-08-30T20:09:19.705" v="32" actId="1076"/>
      <pc:docMkLst>
        <pc:docMk/>
      </pc:docMkLst>
      <pc:sldChg chg="addSp delSp modSp">
        <pc:chgData name="LEVY, ANN MARIE" userId="S::alevy@yonkerspublicschools.org::4a43c71c-6c4f-40d0-bcc7-1df3acb3b5fd" providerId="AD" clId="Web-{A5805A45-2D01-7D02-57C6-A191BABA5F70}" dt="2020-08-30T20:09:19.705" v="32" actId="1076"/>
        <pc:sldMkLst>
          <pc:docMk/>
          <pc:sldMk cId="910446641" sldId="257"/>
        </pc:sldMkLst>
        <pc:spChg chg="add del mod">
          <ac:chgData name="LEVY, ANN MARIE" userId="S::alevy@yonkerspublicschools.org::4a43c71c-6c4f-40d0-bcc7-1df3acb3b5fd" providerId="AD" clId="Web-{A5805A45-2D01-7D02-57C6-A191BABA5F70}" dt="2020-08-30T20:06:56.268" v="18"/>
          <ac:spMkLst>
            <pc:docMk/>
            <pc:sldMk cId="910446641" sldId="257"/>
            <ac:spMk id="4" creationId="{3960D43E-815C-4E15-94D3-2A9F401EC7A9}"/>
          </ac:spMkLst>
        </pc:spChg>
        <pc:picChg chg="del">
          <ac:chgData name="LEVY, ANN MARIE" userId="S::alevy@yonkerspublicschools.org::4a43c71c-6c4f-40d0-bcc7-1df3acb3b5fd" providerId="AD" clId="Web-{A5805A45-2D01-7D02-57C6-A191BABA5F70}" dt="2020-08-30T20:05:53.377" v="0"/>
          <ac:picMkLst>
            <pc:docMk/>
            <pc:sldMk cId="910446641" sldId="257"/>
            <ac:picMk id="3" creationId="{53766F13-938B-4727-A3DE-A944BEF25512}"/>
          </ac:picMkLst>
        </pc:picChg>
        <pc:picChg chg="add mod">
          <ac:chgData name="LEVY, ANN MARIE" userId="S::alevy@yonkerspublicschools.org::4a43c71c-6c4f-40d0-bcc7-1df3acb3b5fd" providerId="AD" clId="Web-{A5805A45-2D01-7D02-57C6-A191BABA5F70}" dt="2020-08-30T20:09:19.705" v="32" actId="1076"/>
          <ac:picMkLst>
            <pc:docMk/>
            <pc:sldMk cId="910446641" sldId="257"/>
            <ac:picMk id="5" creationId="{2F639C7E-E27B-41AF-8714-E8674CA9992A}"/>
          </ac:picMkLst>
        </pc:picChg>
      </pc:sldChg>
    </pc:docChg>
  </pc:docChgLst>
  <pc:docChgLst>
    <pc:chgData name="LEVY, ANN MARIE" userId="S::alevy@yonkerspublicschools.org::4a43c71c-6c4f-40d0-bcc7-1df3acb3b5fd" providerId="AD" clId="Web-{9A26FDDB-E3E4-ACAA-7198-4EB8D704D986}"/>
    <pc:docChg chg="modSld">
      <pc:chgData name="LEVY, ANN MARIE" userId="S::alevy@yonkerspublicschools.org::4a43c71c-6c4f-40d0-bcc7-1df3acb3b5fd" providerId="AD" clId="Web-{9A26FDDB-E3E4-ACAA-7198-4EB8D704D986}" dt="2020-09-02T23:19:07.170" v="63" actId="1076"/>
      <pc:docMkLst>
        <pc:docMk/>
      </pc:docMkLst>
      <pc:sldChg chg="addSp delSp modSp">
        <pc:chgData name="LEVY, ANN MARIE" userId="S::alevy@yonkerspublicschools.org::4a43c71c-6c4f-40d0-bcc7-1df3acb3b5fd" providerId="AD" clId="Web-{9A26FDDB-E3E4-ACAA-7198-4EB8D704D986}" dt="2020-09-02T23:19:07.170" v="63" actId="1076"/>
        <pc:sldMkLst>
          <pc:docMk/>
          <pc:sldMk cId="910446641" sldId="257"/>
        </pc:sldMkLst>
        <pc:spChg chg="mod">
          <ac:chgData name="LEVY, ANN MARIE" userId="S::alevy@yonkerspublicschools.org::4a43c71c-6c4f-40d0-bcc7-1df3acb3b5fd" providerId="AD" clId="Web-{9A26FDDB-E3E4-ACAA-7198-4EB8D704D986}" dt="2020-09-02T23:18:27.340" v="60" actId="20577"/>
          <ac:spMkLst>
            <pc:docMk/>
            <pc:sldMk cId="910446641" sldId="257"/>
            <ac:spMk id="23" creationId="{DAC3154A-47AF-41C6-A5EC-A97DD07FD040}"/>
          </ac:spMkLst>
        </pc:spChg>
        <pc:picChg chg="add mod">
          <ac:chgData name="LEVY, ANN MARIE" userId="S::alevy@yonkerspublicschools.org::4a43c71c-6c4f-40d0-bcc7-1df3acb3b5fd" providerId="AD" clId="Web-{9A26FDDB-E3E4-ACAA-7198-4EB8D704D986}" dt="2020-09-02T23:19:07.170" v="63" actId="1076"/>
          <ac:picMkLst>
            <pc:docMk/>
            <pc:sldMk cId="910446641" sldId="257"/>
            <ac:picMk id="3" creationId="{BFFBBC13-7CC2-464E-A246-F0F3E807231A}"/>
          </ac:picMkLst>
        </pc:picChg>
        <pc:picChg chg="del mod">
          <ac:chgData name="LEVY, ANN MARIE" userId="S::alevy@yonkerspublicschools.org::4a43c71c-6c4f-40d0-bcc7-1df3acb3b5fd" providerId="AD" clId="Web-{9A26FDDB-E3E4-ACAA-7198-4EB8D704D986}" dt="2020-09-02T23:15:00.661" v="7"/>
          <ac:picMkLst>
            <pc:docMk/>
            <pc:sldMk cId="910446641" sldId="257"/>
            <ac:picMk id="5" creationId="{2F639C7E-E27B-41AF-8714-E8674CA9992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224" y="3472661"/>
            <a:ext cx="10347660" cy="152832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accent1"/>
                </a:solidFill>
                <a:latin typeface="Arial Nova"/>
              </a:rPr>
              <a:t>How to Access OFFICE 365 from CLEVER</a:t>
            </a:r>
          </a:p>
        </p:txBody>
      </p:sp>
      <p:pic>
        <p:nvPicPr>
          <p:cNvPr id="4" name="Picture 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22036BD7-DDAD-4EB0-87A1-16E72A5C40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349" r="-1" b="22515"/>
          <a:stretch/>
        </p:blipFill>
        <p:spPr>
          <a:xfrm>
            <a:off x="3726531" y="911603"/>
            <a:ext cx="3950203" cy="215616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48FE65CB-EFD8-497D-A30A-093E20EAC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2">
            <a:extLst>
              <a:ext uri="{FF2B5EF4-FFF2-40B4-BE49-F238E27FC236}">
                <a16:creationId xmlns:a16="http://schemas.microsoft.com/office/drawing/2014/main" id="{00E374F5-52B2-4260-8B1C-54237931F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C2934F-123E-4391-BF53-C26D0EA4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40831"/>
            <a:ext cx="10795737" cy="1573863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rgbClr val="F5680A"/>
                </a:solidFill>
                <a:latin typeface="Arial Nova"/>
              </a:rPr>
              <a:t>Log in using the following information: 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AC3154A-47AF-41C6-A5EC-A97DD07FD0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5681" y="2385492"/>
            <a:ext cx="6993013" cy="323860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§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CLEVER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–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www.clever.com/in/yonkers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Scroll to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 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Digital platforms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Arial Nova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Click on </a:t>
            </a:r>
            <a:r>
              <a:rPr lang="en-US" b="1" dirty="0">
                <a:solidFill>
                  <a:srgbClr val="F5680A"/>
                </a:solidFill>
                <a:latin typeface="Arial Nova"/>
              </a:rPr>
              <a:t>OFFICE 365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Username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:</a:t>
            </a:r>
            <a:r>
              <a:rPr lang="en-US" b="1" dirty="0">
                <a:latin typeface="Arial Nova"/>
              </a:rPr>
              <a:t> 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6digit@yonkerspublicschools.org </a:t>
            </a:r>
          </a:p>
          <a:p>
            <a:pPr lvl="1">
              <a:buFont typeface="Wingdings" panose="020B0604020202020204" pitchFamily="34" charset="0"/>
              <a:buChar char="Ø"/>
            </a:pP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Password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: district password you normally use to log in</a:t>
            </a:r>
          </a:p>
          <a:p>
            <a:pPr marL="457200" lvl="1" indent="0">
              <a:buNone/>
            </a:pPr>
            <a:endParaRPr lang="en-US" sz="1400" b="1" dirty="0">
              <a:solidFill>
                <a:schemeClr val="bg2">
                  <a:lumMod val="50000"/>
                </a:schemeClr>
              </a:solidFill>
              <a:latin typeface="Arial Nova"/>
            </a:endParaRPr>
          </a:p>
          <a:p>
            <a:pPr>
              <a:buFont typeface="Wingdings" panose="020B0604020202020204" pitchFamily="34" charset="0"/>
              <a:buChar char="§"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Click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Arial Nova"/>
              </a:rPr>
              <a:t> </a:t>
            </a:r>
          </a:p>
          <a:p>
            <a:pPr>
              <a:buFont typeface="Wingdings" panose="020B0604020202020204" pitchFamily="34" charset="0"/>
              <a:buChar char="§"/>
            </a:pPr>
            <a:endParaRPr lang="en-US" b="1">
              <a:latin typeface="Arial Nova"/>
            </a:endParaRPr>
          </a:p>
        </p:txBody>
      </p:sp>
      <p:pic>
        <p:nvPicPr>
          <p:cNvPr id="25" name="Picture 25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8DF3F135-8BC9-44D2-8C13-085890481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643" y="5085735"/>
            <a:ext cx="1457325" cy="453278"/>
          </a:xfrm>
          <a:prstGeom prst="rect">
            <a:avLst/>
          </a:prstGeom>
        </p:spPr>
      </p:pic>
      <p:pic>
        <p:nvPicPr>
          <p:cNvPr id="3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FFBBC13-7CC2-464E-A246-F0F3E80723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9461" y="2784836"/>
            <a:ext cx="3502525" cy="183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446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>
            <a:extLst>
              <a:ext uri="{FF2B5EF4-FFF2-40B4-BE49-F238E27FC236}">
                <a16:creationId xmlns:a16="http://schemas.microsoft.com/office/drawing/2014/main" id="{25496B42-CC46-4183-B481-887CD3E8C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6">
            <a:extLst>
              <a:ext uri="{FF2B5EF4-FFF2-40B4-BE49-F238E27FC236}">
                <a16:creationId xmlns:a16="http://schemas.microsoft.com/office/drawing/2014/main" id="{E2758CE0-F916-4DCE-88D1-71430BE44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45" name="Rectangle 38">
            <a:extLst>
              <a:ext uri="{FF2B5EF4-FFF2-40B4-BE49-F238E27FC236}">
                <a16:creationId xmlns:a16="http://schemas.microsoft.com/office/drawing/2014/main" id="{2AA5FEE9-72A9-4E21-9963-B669E10D2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90FE2-766A-42A6-93B6-E9D22D335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79" y="3871076"/>
            <a:ext cx="10448472" cy="145683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>
                <a:solidFill>
                  <a:srgbClr val="00B0F0"/>
                </a:solidFill>
              </a:rPr>
              <a:t>There are many APPS located in the </a:t>
            </a:r>
            <a:br>
              <a:rPr lang="en-US" sz="4000" dirty="0">
                <a:solidFill>
                  <a:srgbClr val="00B0F0"/>
                </a:solidFill>
              </a:rPr>
            </a:br>
            <a:r>
              <a:rPr lang="en-US" sz="4000" dirty="0">
                <a:solidFill>
                  <a:srgbClr val="00B0F0"/>
                </a:solidFill>
              </a:rPr>
              <a:t>OFFICE 365 Suite.</a:t>
            </a:r>
          </a:p>
        </p:txBody>
      </p:sp>
      <p:pic>
        <p:nvPicPr>
          <p:cNvPr id="7" name="Picture 7" descr="A screenshot of a cell phone screen with text&#10;&#10;Description generated with high confidence">
            <a:extLst>
              <a:ext uri="{FF2B5EF4-FFF2-40B4-BE49-F238E27FC236}">
                <a16:creationId xmlns:a16="http://schemas.microsoft.com/office/drawing/2014/main" id="{5D5BDDEB-2A96-4192-8495-0BE51ED9EDA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1028332" y="1632673"/>
            <a:ext cx="10284036" cy="1696866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6" name="Picture 40">
            <a:extLst>
              <a:ext uri="{FF2B5EF4-FFF2-40B4-BE49-F238E27FC236}">
                <a16:creationId xmlns:a16="http://schemas.microsoft.com/office/drawing/2014/main" id="{2610389F-048F-4C12-B2B9-F77BFF419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50" b="72983"/>
          <a:stretch/>
        </p:blipFill>
        <p:spPr>
          <a:xfrm>
            <a:off x="0" y="0"/>
            <a:ext cx="3200400" cy="18528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9B87235-C7E3-4CFA-AD55-B9EA4D580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10" r="21258"/>
          <a:stretch/>
        </p:blipFill>
        <p:spPr>
          <a:xfrm>
            <a:off x="0" y="4238951"/>
            <a:ext cx="9600237" cy="261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2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25496B42-CC46-4183-B481-887CD3E8C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758CE0-F916-4DCE-88D1-71430BE44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8EC41B9-2D25-48A6-BC40-DA8F79F3E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screenshot of a cell phone screen with text&#10;&#10;Description generated with high confidence">
            <a:extLst>
              <a:ext uri="{FF2B5EF4-FFF2-40B4-BE49-F238E27FC236}">
                <a16:creationId xmlns:a16="http://schemas.microsoft.com/office/drawing/2014/main" id="{497EA621-9C14-46AC-87D0-EA46F62C6B7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960120" y="1748907"/>
            <a:ext cx="10318106" cy="1702488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F21547-A433-450A-B2A3-930DCFAB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324"/>
          <a:stretch/>
        </p:blipFill>
        <p:spPr>
          <a:xfrm>
            <a:off x="0" y="0"/>
            <a:ext cx="349623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6F8CB5-0B7A-47E7-9291-ADE49929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11" y="3908433"/>
            <a:ext cx="10916365" cy="113755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>
                <a:solidFill>
                  <a:schemeClr val="accent1">
                    <a:lumMod val="75000"/>
                  </a:schemeClr>
                </a:solidFill>
              </a:rPr>
              <a:t>Outlook is where your email is located.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73B520B-D7E7-436A-B263-0682940B4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10" r="21258"/>
          <a:stretch/>
        </p:blipFill>
        <p:spPr>
          <a:xfrm>
            <a:off x="0" y="4238951"/>
            <a:ext cx="9600237" cy="2619049"/>
          </a:xfrm>
          <a:prstGeom prst="rect">
            <a:avLst/>
          </a:prstGeom>
        </p:spPr>
      </p:pic>
      <p:pic>
        <p:nvPicPr>
          <p:cNvPr id="5" name="Graphic 5" descr="Back">
            <a:extLst>
              <a:ext uri="{FF2B5EF4-FFF2-40B4-BE49-F238E27FC236}">
                <a16:creationId xmlns:a16="http://schemas.microsoft.com/office/drawing/2014/main" id="{95E6D143-C24B-4C94-A181-066676D4FB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8240000">
            <a:off x="2280240" y="628848"/>
            <a:ext cx="1075764" cy="109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41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un 48">
            <a:extLst>
              <a:ext uri="{FF2B5EF4-FFF2-40B4-BE49-F238E27FC236}">
                <a16:creationId xmlns:a16="http://schemas.microsoft.com/office/drawing/2014/main" id="{98776BCA-C74E-4D7F-9D3B-74D07FB66ECC}"/>
              </a:ext>
            </a:extLst>
          </p:cNvPr>
          <p:cNvSpPr/>
          <p:nvPr/>
        </p:nvSpPr>
        <p:spPr>
          <a:xfrm>
            <a:off x="3736041" y="3112994"/>
            <a:ext cx="914400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2">
            <a:extLst>
              <a:ext uri="{FF2B5EF4-FFF2-40B4-BE49-F238E27FC236}">
                <a16:creationId xmlns:a16="http://schemas.microsoft.com/office/drawing/2014/main" id="{B1981535-B5AA-4E0C-ACE5-925CC19B2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6">
            <a:extLst>
              <a:ext uri="{FF2B5EF4-FFF2-40B4-BE49-F238E27FC236}">
                <a16:creationId xmlns:a16="http://schemas.microsoft.com/office/drawing/2014/main" id="{BF97D060-AA7E-4411-BA62-28BD1EBD55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42" name="Rectangle 38">
            <a:extLst>
              <a:ext uri="{FF2B5EF4-FFF2-40B4-BE49-F238E27FC236}">
                <a16:creationId xmlns:a16="http://schemas.microsoft.com/office/drawing/2014/main" id="{9935250F-9475-4A7C-BD20-F3DD2BCA3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1">
            <a:extLst>
              <a:ext uri="{FF2B5EF4-FFF2-40B4-BE49-F238E27FC236}">
                <a16:creationId xmlns:a16="http://schemas.microsoft.com/office/drawing/2014/main" id="{CCE9F723-9A0F-4D08-A318-9BECBA07D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11548531" cy="6214534"/>
          </a:xfrm>
          <a:prstGeom prst="roundRect">
            <a:avLst>
              <a:gd name="adj" fmla="val 8642"/>
            </a:avLst>
          </a:prstGeom>
          <a:solidFill>
            <a:srgbClr val="FFFFFF"/>
          </a:solidFill>
          <a:ln>
            <a:noFill/>
          </a:ln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2">
            <a:extLst>
              <a:ext uri="{FF2B5EF4-FFF2-40B4-BE49-F238E27FC236}">
                <a16:creationId xmlns:a16="http://schemas.microsoft.com/office/drawing/2014/main" id="{CC751CDD-D58E-46E4-9537-5DD051D62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Picture 20" descr="A screenshot of a cell phone screen with text&#10;&#10;Description generated with very high confidence">
            <a:extLst>
              <a:ext uri="{FF2B5EF4-FFF2-40B4-BE49-F238E27FC236}">
                <a16:creationId xmlns:a16="http://schemas.microsoft.com/office/drawing/2014/main" id="{DBC1C28A-F77D-403C-AA1E-91F341F0224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830731" y="3361306"/>
            <a:ext cx="10261596" cy="1847087"/>
          </a:xfrm>
          <a:prstGeom prst="rect">
            <a:avLst/>
          </a:prstGeom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C75A18C-A1B8-4EC8-8767-F2FA379D9E58}"/>
              </a:ext>
            </a:extLst>
          </p:cNvPr>
          <p:cNvSpPr/>
          <p:nvPr/>
        </p:nvSpPr>
        <p:spPr>
          <a:xfrm>
            <a:off x="2599766" y="667873"/>
            <a:ext cx="7476562" cy="15419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atin typeface="Arial Nova"/>
              </a:rPr>
              <a:t>Here you can create a WORD DOCUMENT, work on a POWERPOINT or join TEAMS.  Plus so many other options!</a:t>
            </a:r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02E008BC-E626-46C5-961F-CC84C9593D25}"/>
              </a:ext>
            </a:extLst>
          </p:cNvPr>
          <p:cNvSpPr/>
          <p:nvPr/>
        </p:nvSpPr>
        <p:spPr>
          <a:xfrm>
            <a:off x="3952607" y="2580648"/>
            <a:ext cx="484094" cy="779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B5855B4A-766E-479D-96F6-795990577497}"/>
              </a:ext>
            </a:extLst>
          </p:cNvPr>
          <p:cNvSpPr/>
          <p:nvPr/>
        </p:nvSpPr>
        <p:spPr>
          <a:xfrm>
            <a:off x="5853125" y="2580648"/>
            <a:ext cx="484094" cy="779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AB2E3552-514C-46CA-BA75-079866053FED}"/>
              </a:ext>
            </a:extLst>
          </p:cNvPr>
          <p:cNvSpPr/>
          <p:nvPr/>
        </p:nvSpPr>
        <p:spPr>
          <a:xfrm>
            <a:off x="8614254" y="2580647"/>
            <a:ext cx="484094" cy="779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77246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25DAEF-ED84-4730-A289-F2AF18BFE4C3}"/>
              </a:ext>
            </a:extLst>
          </p:cNvPr>
          <p:cNvSpPr txBox="1"/>
          <p:nvPr/>
        </p:nvSpPr>
        <p:spPr>
          <a:xfrm>
            <a:off x="1206031" y="2353733"/>
            <a:ext cx="1003393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cap="all" dirty="0">
                <a:solidFill>
                  <a:schemeClr val="accent1"/>
                </a:solidFill>
                <a:ea typeface="+mn-lt"/>
                <a:cs typeface="+mn-lt"/>
              </a:rPr>
              <a:t>ENJOY USING THE OFFICE 365 SUITE!</a:t>
            </a:r>
            <a:br>
              <a:rPr lang="en-US" sz="4800" b="1" cap="all" dirty="0">
                <a:solidFill>
                  <a:schemeClr val="accent1"/>
                </a:solidFill>
                <a:ea typeface="+mn-lt"/>
                <a:cs typeface="+mn-lt"/>
              </a:rPr>
            </a:br>
            <a:endParaRPr lang="en-US" sz="4800" b="1">
              <a:ea typeface="+mn-lt"/>
              <a:cs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D90E75-8EA9-4B93-BD68-1BB1BC7611BE}"/>
              </a:ext>
            </a:extLst>
          </p:cNvPr>
          <p:cNvSpPr txBox="1"/>
          <p:nvPr/>
        </p:nvSpPr>
        <p:spPr>
          <a:xfrm>
            <a:off x="9540993" y="5900326"/>
            <a:ext cx="337349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accent1"/>
                </a:solidFill>
                <a:latin typeface="Tw Cen MT"/>
              </a:rPr>
              <a:t>created by Mrs. Levy</a:t>
            </a:r>
            <a:r>
              <a:rPr lang="en-US" dirty="0">
                <a:solidFill>
                  <a:schemeClr val="accent1"/>
                </a:solidFill>
                <a:latin typeface="Tw Cen MT"/>
                <a:ea typeface="Tw Cen MT"/>
                <a:cs typeface="Tw Cen MT"/>
              </a:rPr>
              <a:t>​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6511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Droplet</vt:lpstr>
      <vt:lpstr>How to Access OFFICE 365 from CLEVER</vt:lpstr>
      <vt:lpstr>Log in using the following information: </vt:lpstr>
      <vt:lpstr>There are many APPS located in the  OFFICE 365 Suite.</vt:lpstr>
      <vt:lpstr>Outlook is where your email is located.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131</cp:revision>
  <dcterms:created xsi:type="dcterms:W3CDTF">2020-06-08T18:07:36Z</dcterms:created>
  <dcterms:modified xsi:type="dcterms:W3CDTF">2020-09-03T00:52:54Z</dcterms:modified>
</cp:coreProperties>
</file>