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C615C-1970-4165-B694-86BE4D41622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ECED2-48E6-4A42-B2D2-379F8E93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01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5f125b884f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5f125b884f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A70FF-C100-41E7-9FBE-9DB9892F3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41004D-0092-4F71-8DA6-C0A47F2A22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4F319-7332-4FA2-88B8-585E8BDA5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217C-FB1D-4359-B943-79592DB9772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76483-1F71-454E-95F0-FF6748D67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7C9CF-5103-45EF-933A-D1BE0337E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313-376F-45DB-BC74-67CBC7ABC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3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8A76E-E4DC-4E6D-ADD5-20598B4E9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611C9-DEA6-4AED-A410-B28B4055B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BE461-5721-46D5-9E36-76121CA15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217C-FB1D-4359-B943-79592DB9772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9EF86-5FF9-4CE7-AA43-63E8ABDF9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2812D-307A-41D5-BFEC-72223974F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313-376F-45DB-BC74-67CBC7ABC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7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3B99AB-D13E-463A-95D8-376D6ED8D2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E4671-CC5D-4055-8AF0-37B462F1B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BDFFE-4DFC-4754-8392-7889F2978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217C-FB1D-4359-B943-79592DB9772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A8E59-765B-4479-BD71-C6D528441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CFA14-B520-47CB-8F62-D5F76CF8B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313-376F-45DB-BC74-67CBC7ABC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64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15600" y="390467"/>
            <a:ext cx="11360800" cy="10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15600" y="1638233"/>
            <a:ext cx="11360800" cy="44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6184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6EC3A-36EB-4A5F-8253-9B9564396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30431-AE66-4054-AE84-9B30AD882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3219F-0EC0-4D4A-A134-CC517663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217C-FB1D-4359-B943-79592DB9772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2B467-077C-41CE-8271-FA9F740A6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3FD84-D39A-4D68-AB3C-28BCFEE9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313-376F-45DB-BC74-67CBC7ABC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3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E9CBC-D072-46D3-8CD2-4A20A73B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C55EE9-D3D2-4B77-AF64-3E7AB8F7C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53391-6D15-40EE-BDC2-1F322C120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217C-FB1D-4359-B943-79592DB9772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50A82-2F35-415C-9D32-96EFF0C2E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62D56-FD4A-4C58-A7A2-4BD15B524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313-376F-45DB-BC74-67CBC7ABC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3CF20-7A75-4C24-96E0-1BC37C403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03CE5-5968-4547-9E3A-AD931CBBF3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305BE0-E2BB-44C3-A464-737E868C5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9AB009-0BC3-4975-A3B9-349DF1C31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217C-FB1D-4359-B943-79592DB9772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A149A-C1F1-44AC-ACE6-9DEFD5B31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AEC15-14D8-4E83-8D15-8C0247C79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313-376F-45DB-BC74-67CBC7ABC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13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D485A-27BF-4E63-B263-565BE3624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2D511-1F7A-41A0-BFA9-EDF6AB823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E9C105-BB76-4621-B471-1B400DC14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BEE85D-A59A-4A2F-98C6-96DCCBB23D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D2464E-4DF0-49B5-A0FB-2ACEBB93C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8C2861-3EEC-46B8-90E9-D9145D8D4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217C-FB1D-4359-B943-79592DB9772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FADC56-B12F-4B3B-ABEB-3B895B7B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774657-B158-46C3-BEA9-928312E98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313-376F-45DB-BC74-67CBC7ABC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10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23C1E-C812-4441-A358-9526AE9A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D3EB32-6159-4815-B70B-B574F8DD3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217C-FB1D-4359-B943-79592DB9772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7EEFEC-7DA5-4C93-85C8-407E87E97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88FAFE-B033-43A5-B9ED-8E51E61D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313-376F-45DB-BC74-67CBC7ABC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5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DCA64A-C945-465C-9C58-1E65B85ED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217C-FB1D-4359-B943-79592DB9772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889D7-A7AF-49AD-92E6-FE1E33051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20564-A83F-4313-AF53-272569ED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313-376F-45DB-BC74-67CBC7ABC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1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8A29F-94F4-4798-AF1E-7BC1284A5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910D6-68D5-455B-825F-E0BB111A3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B2F9ED-976E-4C23-93FC-B914C7544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CD9955-D771-46DD-B111-C3FC7C60A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217C-FB1D-4359-B943-79592DB9772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DC4D2-2334-4693-95F8-906E49328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312972-3802-4E62-AE9A-7F4C555A0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313-376F-45DB-BC74-67CBC7ABC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C3700-CEBB-434C-B8C5-C8B84F2A2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512F46-410B-43DA-9212-EF533C69CD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28B5F3-2B65-4BE6-8D19-4441CD090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03F0CE-6BE4-420C-90DE-12FE945CF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217C-FB1D-4359-B943-79592DB9772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6A715-B095-48C7-AA47-8F1A2123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1E17A8-2C45-49B3-8FF7-57107056F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313-376F-45DB-BC74-67CBC7ABC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5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0C394F-41F9-4A7D-B635-EB0410812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A74E7A-329A-49B8-A4D4-6AF0AD1D1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AA963-75ED-47BF-94B9-4F7E33B9E5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7217C-FB1D-4359-B943-79592DB9772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0153C-2099-4B5D-9487-8AB5D52AE0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E0494-3F96-4115-991C-AE8AE56F65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0313-376F-45DB-BC74-67CBC7ABC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9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09267" y="-101600"/>
            <a:ext cx="11360800" cy="106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 sz="8000" dirty="0"/>
              <a:t>Our </a:t>
            </a:r>
            <a:r>
              <a:rPr lang="en-US" sz="8000" dirty="0"/>
              <a:t>S</a:t>
            </a:r>
            <a:r>
              <a:rPr lang="en" sz="8000" dirty="0"/>
              <a:t>pecials</a:t>
            </a:r>
            <a:endParaRPr sz="8000" dirty="0"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129973" y="1652800"/>
            <a:ext cx="9506012" cy="512487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Monday – Art </a:t>
            </a:r>
          </a:p>
          <a:p>
            <a:pPr marL="0" indent="0">
              <a:buNone/>
            </a:pPr>
            <a:endParaRPr lang="en-US" b="1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Tuesday – Literacy in the Science Lab</a:t>
            </a:r>
          </a:p>
          <a:p>
            <a:pPr marL="0" indent="0">
              <a:buNone/>
            </a:pPr>
            <a:endParaRPr lang="en-US" b="1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Wednesday – Technology</a:t>
            </a:r>
          </a:p>
          <a:p>
            <a:pPr marL="0" indent="0">
              <a:buNone/>
            </a:pPr>
            <a:endParaRPr lang="en-US" b="1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Thursday – Technology</a:t>
            </a:r>
          </a:p>
          <a:p>
            <a:pPr marL="0" indent="0">
              <a:buNone/>
            </a:pPr>
            <a:endParaRPr lang="en-US" b="1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Friday – Gym</a:t>
            </a:r>
          </a:p>
        </p:txBody>
      </p:sp>
      <p:pic>
        <p:nvPicPr>
          <p:cNvPr id="3" name="Picture 2" descr="A picture containing text, toy, doll, dish&#10;&#10;Description automatically generated">
            <a:extLst>
              <a:ext uri="{FF2B5EF4-FFF2-40B4-BE49-F238E27FC236}">
                <a16:creationId xmlns:a16="http://schemas.microsoft.com/office/drawing/2014/main" id="{EB71DD30-8D72-1144-9DF8-FE49205F1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6721" y="4456882"/>
            <a:ext cx="2039099" cy="2039099"/>
          </a:xfrm>
          <a:prstGeom prst="rect">
            <a:avLst/>
          </a:prstGeom>
        </p:spPr>
      </p:pic>
      <p:pic>
        <p:nvPicPr>
          <p:cNvPr id="9" name="Picture 8" descr="A picture containing seat&#10;&#10;Description automatically generated">
            <a:extLst>
              <a:ext uri="{FF2B5EF4-FFF2-40B4-BE49-F238E27FC236}">
                <a16:creationId xmlns:a16="http://schemas.microsoft.com/office/drawing/2014/main" id="{F026749D-0FE4-9A44-AA63-B3BE231D62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6828" y="763304"/>
            <a:ext cx="1778992" cy="17789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Our Specials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Specials</dc:title>
  <dc:creator>JACKSON, ALINA</dc:creator>
  <cp:lastModifiedBy>JACKSON, ALINA</cp:lastModifiedBy>
  <cp:revision>1</cp:revision>
  <dcterms:created xsi:type="dcterms:W3CDTF">2024-09-06T16:37:56Z</dcterms:created>
  <dcterms:modified xsi:type="dcterms:W3CDTF">2024-09-06T16:39:24Z</dcterms:modified>
</cp:coreProperties>
</file>