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70"/>
  </p:normalViewPr>
  <p:slideViewPr>
    <p:cSldViewPr snapToGrid="0" snapToObjects="1">
      <p:cViewPr varScale="1">
        <p:scale>
          <a:sx n="96" d="100"/>
          <a:sy n="96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05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83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49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53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5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24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02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30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1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50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73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D965E-A490-D74B-A8B9-133B9000F016}" type="datetimeFigureOut">
              <a:rPr lang="en-US" smtClean="0"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010F30B-7B99-CF4F-96DA-9779EB0C738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56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channel/19%3a4bf8a3f1f5aa429db8dfa777634ecce5%40thread.tacv2/General?groupId=0669047b-27b2-4ef6-8c4f-8fa86dd0b369&amp;tenantId=9f256e05-cd04-4e8a-a28b-11b2324a97d4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62102E-02B1-1E49-AF10-441CF072C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734" y="2723066"/>
            <a:ext cx="8957733" cy="3268133"/>
          </a:xfrm>
        </p:spPr>
        <p:txBody>
          <a:bodyPr>
            <a:normAutofit/>
          </a:bodyPr>
          <a:lstStyle/>
          <a:p>
            <a:pPr fontAlgn="t"/>
            <a:r>
              <a:rPr lang="en-US" sz="3600" b="1" u="sng" dirty="0"/>
              <a:t>LOG IN INFORMATION</a:t>
            </a:r>
          </a:p>
          <a:p>
            <a:pPr fontAlgn="t"/>
            <a:r>
              <a:rPr lang="en-US" b="1" i="1" dirty="0"/>
              <a:t>E-mail:</a:t>
            </a:r>
            <a:r>
              <a:rPr lang="en-US" b="1" dirty="0"/>
              <a:t> </a:t>
            </a:r>
            <a:r>
              <a:rPr lang="en-US" b="1" u="sng" dirty="0"/>
              <a:t>STUDENT-6 </a:t>
            </a:r>
            <a:r>
              <a:rPr lang="en-US" b="1" u="sng" dirty="0" err="1"/>
              <a:t>digit-ID-NUMBER</a:t>
            </a:r>
            <a:r>
              <a:rPr lang="en-US" dirty="0" err="1"/>
              <a:t>@Yonkerspublicschools.org</a:t>
            </a:r>
            <a:endParaRPr lang="en-US" dirty="0"/>
          </a:p>
          <a:p>
            <a:pPr fontAlgn="t"/>
            <a:r>
              <a:rPr lang="en-US" i="1" dirty="0"/>
              <a:t>Example: if student ID is 010203 then the e-mail is 010203@yonkerspublicschools.org</a:t>
            </a:r>
            <a:endParaRPr lang="en-US" dirty="0"/>
          </a:p>
          <a:p>
            <a:pPr fontAlgn="t"/>
            <a:r>
              <a:rPr lang="en-US" b="1" i="1" dirty="0"/>
              <a:t>Password:</a:t>
            </a:r>
            <a:r>
              <a:rPr lang="en-US" b="1" dirty="0"/>
              <a:t> </a:t>
            </a:r>
            <a:r>
              <a:rPr lang="en-US" dirty="0"/>
              <a:t>8-Digit Birthdate (i.e. February 1st, 20200 is 02012000)</a:t>
            </a:r>
          </a:p>
          <a:p>
            <a:pPr fontAlgn="t"/>
            <a:r>
              <a:rPr lang="en-US" dirty="0"/>
              <a:t>------------  -----------  ----------- -----------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00AB0F-F101-6E4E-9DB3-6B2D768F523D}"/>
              </a:ext>
            </a:extLst>
          </p:cNvPr>
          <p:cNvSpPr txBox="1"/>
          <p:nvPr/>
        </p:nvSpPr>
        <p:spPr>
          <a:xfrm>
            <a:off x="829735" y="728133"/>
            <a:ext cx="848654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sz="4000" b="1" u="sng" dirty="0"/>
              <a:t>Website/App Information</a:t>
            </a:r>
            <a:endParaRPr lang="en-US" sz="4000" u="sng" dirty="0"/>
          </a:p>
          <a:p>
            <a:pPr fontAlgn="t"/>
            <a:endParaRPr lang="en-US" sz="2400" dirty="0"/>
          </a:p>
          <a:p>
            <a:pPr fontAlgn="t"/>
            <a:r>
              <a:rPr lang="en-US" sz="2400" dirty="0"/>
              <a:t>Video Conference app-  </a:t>
            </a:r>
            <a:r>
              <a:rPr lang="en-US" sz="2400" u="sng" dirty="0"/>
              <a:t>Microsoft Teams</a:t>
            </a:r>
            <a:endParaRPr lang="en-US" sz="2400" dirty="0"/>
          </a:p>
          <a:p>
            <a:pPr fontAlgn="t"/>
            <a:r>
              <a:rPr lang="en-US" sz="2400" dirty="0"/>
              <a:t>Click Here: </a:t>
            </a:r>
            <a:r>
              <a:rPr lang="en-US" sz="2400" dirty="0">
                <a:hlinkClick r:id="rId2"/>
              </a:rPr>
              <a:t>Microsoft Teams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8893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{17650C2D-5305-8E44-AE71-7DA3BAF24B31}tf10001119</Template>
  <TotalTime>6</TotalTime>
  <Words>61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VELEZ-CAMACHO, BEATRIZ</dc:creator>
  <cp:lastModifiedBy>VELEZ-CAMACHO, BEATRIZ</cp:lastModifiedBy>
  <cp:revision>1</cp:revision>
  <dcterms:created xsi:type="dcterms:W3CDTF">2020-09-03T20:33:56Z</dcterms:created>
  <dcterms:modified xsi:type="dcterms:W3CDTF">2020-09-03T20:40:10Z</dcterms:modified>
</cp:coreProperties>
</file>