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notesMasterIdLst>
    <p:notesMasterId r:id="rId5"/>
  </p:notesMasterIdLst>
  <p:handoutMasterIdLst>
    <p:handoutMasterId r:id="rId6"/>
  </p:handoutMasterIdLst>
  <p:sldIdLst>
    <p:sldId id="260" r:id="rId4"/>
  </p:sldIdLst>
  <p:sldSz cx="7315200" cy="100584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3E8D1A-2A62-4820-9B4A-059A8F09D50E}" v="797" dt="2021-06-02T17:35:50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0"/>
    <p:restoredTop sz="94665"/>
  </p:normalViewPr>
  <p:slideViewPr>
    <p:cSldViewPr snapToGrid="0" snapToObjects="1">
      <p:cViewPr varScale="1">
        <p:scale>
          <a:sx n="62" d="100"/>
          <a:sy n="62" d="100"/>
        </p:scale>
        <p:origin x="2568" y="78"/>
      </p:cViewPr>
      <p:guideLst>
        <p:guide orient="horz" pos="3168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58A6C19-33CC-4A8F-A0A0-A3D9EF980F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AB1EE8-AD09-4E3B-911B-893D67D172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167FC1-EDF0-43C0-8A39-FC3E5D17B13F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D75D1-CBB4-4F0E-B74F-164F977EFD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88F7B-B7EC-4D29-96E0-829F985F63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D43D5A-C503-411A-BC1B-7997B6FAE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357613-6A57-4F53-90FE-7A4208901A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FD2771-985B-4161-8041-F137311B54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077922-27FC-43DE-B9F4-67C2DA0EDEF6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1B17BE4-930B-480E-8B1F-2AF345051E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68550" y="1163638"/>
            <a:ext cx="228600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BC2A0E6-2361-4A3D-8EDF-8EF159E09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439D3-76D8-44D6-936B-266C2862C23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6D38B-0B6E-4330-8F3B-AD3184E1DE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4518884-AFA8-4574-8435-352B1BB10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0FFA1-B0E3-47C0-BE1C-39A0A911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03D96-489F-4174-9C70-E37E447C2BBC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38F2A-0815-4B4E-BC60-4B701D4E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08E00-82A8-484F-9DA8-1516716D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D5B5-E1CB-46BB-B1D6-1735454DED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41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FD2A2-32F5-4B96-B630-764CAD55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0B33E-2BDC-4F8B-8FC5-E66C35071408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5E6B-50CA-4E7C-85CC-9768F4AA9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75356-84C9-40E1-A807-BB33AD73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CE07E-ED55-4414-9763-803476F50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57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64036-0619-443B-9D32-F2D77DB3C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4D5E-CD1A-43DB-89BC-5CB0F8CCE448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7B888-C4AE-4181-8196-8AB1EE12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B00FC-4BC7-4F37-94C8-CB106B57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FC331-8333-4A6C-AC98-E4984D285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8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3D754-74DD-4543-A9EB-6DEDBFCDC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6979-1058-424F-86F7-7FF7579D7069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CEDBA-D046-40C0-A92E-39FF615B0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FB94C-64BA-4028-A9ED-2E93B8CB4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8F7F-A6D7-4206-BC66-CC6FEBB934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3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53AC0-627D-4C41-A21B-B0276EA6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5A56D-2A1E-49F6-B8A6-BDE311B279CA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29CE7-ACAC-43A1-9505-05171F4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B8DD1-31AA-4327-802F-9CC80E98B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53B96-8A9F-485E-B16D-D5AD8EB3A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1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C65299-290E-4515-8FC9-CB5A0B14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E67A5-2D30-4FAA-998A-DE748933AF96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2F085B-E996-4C61-87A2-935C56195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A90DD8-1F09-4025-A3A7-6B382E95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3912C-A5C8-4097-93B5-8617AA30BE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32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DF9D78-E9FA-4EE2-895C-859B35E48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874AB-3A64-4AD9-8F44-9DCB441A69E1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870260B-2315-4879-AF00-4779C0E3D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4A9B21B-6E34-431E-8A1F-CCBF2945D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8171B-89B3-41B7-80E3-128EAA525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9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8617FDA-8E3A-4F5A-973D-7331696EC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F8408-8DEE-4514-8F6C-3F0D35BA7F88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695D67-EEBF-461F-82CB-009F7B60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72AF-AC07-42A6-B835-81081C94C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D3857-66F4-4D2F-B2F4-2C814BA00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98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1CE1448-02DD-49D3-A859-009822A7C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90970-5A4B-42D4-A60F-6C68A66C21D8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D13EEE5-326E-4061-8222-34CB9E3B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8C47E95-5ADF-4D6B-AB6B-EDE38287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EFFB2-0E7E-4A19-A265-51E78DC9DE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69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08AD59-75E9-4C07-ADF0-5BC89DC04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0BEF6-34CF-457B-AAC4-933398E007A8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546E32-5F11-425B-8761-738EB3048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52D3C0-AD2F-438E-B459-5F5F9304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ACC21-6905-4A66-84FE-7E28474B6E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07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rtlCol="0">
            <a:normAutofit/>
          </a:bodyPr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57A613-228D-47CD-B3D2-82913A58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3DE99-5E48-49EA-A876-51BF423454D1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00CAA0-DCDE-4F3D-AE32-A77083CFE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00707A-3BEE-4D88-B2BE-ACD437D9B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5284B-5542-4221-A625-74441287C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9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C164D6B-50A7-466C-9B1A-2B91ACDCB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9A4349F-9E7B-4B2E-A74B-A5725D70B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2678113"/>
            <a:ext cx="6308725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AA4EF-9676-49E9-A329-7B88373D0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6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AA001C-94BD-406A-87AA-0C74491FCA9E}" type="datetimeFigureOut">
              <a:rPr lang="en-US"/>
              <a:pPr>
                <a:defRPr/>
              </a:pPr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67E38-FD96-4442-A188-CAC71FB33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6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65293-7AB2-4E80-8D62-0110D717F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6C27379-BBCA-48D0-BBA1-05B2B79570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2pPr>
      <a:lvl3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3pPr>
      <a:lvl4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4pPr>
      <a:lvl5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2563" indent="-182563" algn="l" defTabSz="730250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>
            <a:extLst>
              <a:ext uri="{FF2B5EF4-FFF2-40B4-BE49-F238E27FC236}">
                <a16:creationId xmlns:a16="http://schemas.microsoft.com/office/drawing/2014/main" id="{4D5430EA-EC08-4C28-9594-F9B9BFF3687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6248" y="-323745"/>
            <a:ext cx="8772909" cy="1111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Subtitle 2">
            <a:extLst>
              <a:ext uri="{FF2B5EF4-FFF2-40B4-BE49-F238E27FC236}">
                <a16:creationId xmlns:a16="http://schemas.microsoft.com/office/drawing/2014/main" id="{4AF688AB-F36C-4C2B-9A5D-3D372BDCD7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52582" y="1417070"/>
            <a:ext cx="5120640" cy="848820"/>
          </a:xfrm>
        </p:spPr>
        <p:txBody>
          <a:bodyPr/>
          <a:lstStyle/>
          <a:p>
            <a:pPr eaLnBrk="1" hangingPunct="1"/>
            <a:r>
              <a:rPr lang="en-US" altLang="en-US" sz="3200" b="1" dirty="0" err="1">
                <a:latin typeface="AGCanYouNotBold"/>
                <a:ea typeface="AGCanYouNotBold"/>
                <a:cs typeface="AGCanYouNotBold"/>
              </a:rPr>
              <a:t>PreKindergarten</a:t>
            </a:r>
            <a:endParaRPr lang="en-US" altLang="en-US" sz="3200" b="1" dirty="0">
              <a:latin typeface="AGCanYouNotBold"/>
              <a:ea typeface="AGCanYouNotBold"/>
              <a:cs typeface="AGCanYouNotBold"/>
            </a:endParaRPr>
          </a:p>
        </p:txBody>
      </p:sp>
      <p:sp>
        <p:nvSpPr>
          <p:cNvPr id="1029" name="TextBox 12">
            <a:extLst>
              <a:ext uri="{FF2B5EF4-FFF2-40B4-BE49-F238E27FC236}">
                <a16:creationId xmlns:a16="http://schemas.microsoft.com/office/drawing/2014/main" id="{7AC54F33-32DA-477C-83FE-83B5AF37A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525" y="1974730"/>
            <a:ext cx="5460165" cy="750974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2 PRIMARY ruled notebooks/2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cuadernos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blanco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negro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composicion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primario</a:t>
            </a:r>
            <a:endParaRPr lang="en-US" altLang="en-US" sz="1600" dirty="0">
              <a:latin typeface="AGShowYourDangWork Medium"/>
              <a:ea typeface="AGShowYourDangWork Medium"/>
              <a:cs typeface="AGShowYourDangWork Medium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1 box JUMBO crayons/1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cajas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crayolas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gigantes</a:t>
            </a:r>
            <a:endParaRPr lang="en-US" altLang="en-US" sz="1600" dirty="0">
              <a:latin typeface="AGShowYourDangWork Medium"/>
              <a:ea typeface="AGShowYourDangWork Medium"/>
              <a:cs typeface="AGShowYourDangWork Medium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2 boxes regular crayons/2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cajas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crayolas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regulares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1 pack thick washable markers/1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caja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marcadores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gruesos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lavables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4 Glue sticks/4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barras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pegamento</a:t>
            </a:r>
            <a:endParaRPr lang="en-US" altLang="en-US" sz="1600" dirty="0">
              <a:latin typeface="AGShowYourDangWork Medium"/>
              <a:ea typeface="AGShowYourDangWork Medium"/>
              <a:cs typeface="AGShowYourDangWork Medium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Hand sanitizer/1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botellla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gel antibacterial para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uso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en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agua</a:t>
            </a:r>
            <a:endParaRPr lang="en-US" altLang="en-US" sz="1600" dirty="0">
              <a:latin typeface="AGShowYourDangWork Medium"/>
              <a:ea typeface="AGShowYourDangWork Medium"/>
              <a:cs typeface="AGShowYourDangWork Medium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2 Large Clorox disinfecting wipes/2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cajas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toallas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humedas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clorox</a:t>
            </a:r>
            <a:endParaRPr lang="en-US" altLang="en-US" sz="1600" dirty="0">
              <a:latin typeface="AGShowYourDangWork Medium"/>
              <a:ea typeface="AGShowYourDangWork Medium"/>
              <a:cs typeface="AGShowYourDangWork Medium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2 boxes JUMBO pencils/2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cajas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lapices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gigantes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2 boxes tissues/2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cajas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de tissue(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panuelos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papel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)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1 roll paper towels/1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rollo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papel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toallas</a:t>
            </a:r>
            <a:endParaRPr lang="en-US" altLang="en-US" sz="1600" dirty="0">
              <a:latin typeface="AGShowYourDangWork Medium"/>
              <a:ea typeface="AGShowYourDangWork Medium"/>
              <a:cs typeface="AGShowYourDangWork Medium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1 8x5 plastic pencil box/1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caja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para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utiles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(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lapices,borradores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etc.)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5 PLASTIC  two pocket folders/5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cartapcios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bosillos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plasticos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 1</a:t>
            </a:r>
            <a:r>
              <a:rPr lang="en-US" altLang="en-US" sz="1600" dirty="0">
                <a:solidFill>
                  <a:schemeClr val="accent4">
                    <a:lumMod val="40000"/>
                    <a:lumOff val="60000"/>
                  </a:schemeClr>
                </a:solidFill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pair safety scissors/1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tijeras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de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punta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 </a:t>
            </a:r>
            <a:r>
              <a:rPr lang="en-US" altLang="en-US" sz="1600" dirty="0" err="1">
                <a:latin typeface="AGShowYourDangWork Medium"/>
                <a:ea typeface="AGShowYourDangWork Medium"/>
                <a:cs typeface="AGShowYourDangWork Medium"/>
              </a:rPr>
              <a:t>redonda</a:t>
            </a:r>
            <a:r>
              <a:rPr lang="en-US" altLang="en-US" sz="1600" dirty="0">
                <a:latin typeface="AGShowYourDangWork Medium"/>
                <a:ea typeface="AGShowYourDangWork Medium"/>
                <a:cs typeface="AGShowYourDangWork Medium"/>
              </a:rPr>
              <a:t>.</a:t>
            </a:r>
          </a:p>
          <a:p>
            <a:pPr marL="1200150" lvl="2" indent="-285750">
              <a:buFont typeface="Wingdings"/>
              <a:buChar char="q"/>
            </a:pPr>
            <a:r>
              <a:rPr lang="en-US" sz="1600" dirty="0">
                <a:latin typeface="AGShowYourDangWork Medium"/>
                <a:cs typeface="Arial"/>
              </a:rPr>
              <a:t>1 large backpack PLEASE be sure it is large enough to hold folders and lunch boxes/1 mochila </a:t>
            </a:r>
            <a:r>
              <a:rPr lang="en-US" sz="1600" dirty="0" err="1">
                <a:latin typeface="AGShowYourDangWork Medium"/>
                <a:cs typeface="Arial"/>
              </a:rPr>
              <a:t>tamano</a:t>
            </a:r>
            <a:r>
              <a:rPr lang="en-US" sz="1600" dirty="0">
                <a:latin typeface="AGShowYourDangWork Medium"/>
                <a:cs typeface="Arial"/>
              </a:rPr>
              <a:t> </a:t>
            </a:r>
            <a:r>
              <a:rPr lang="en-US" sz="1600" dirty="0" err="1">
                <a:latin typeface="AGShowYourDangWork Medium"/>
                <a:cs typeface="Arial"/>
              </a:rPr>
              <a:t>grande</a:t>
            </a:r>
            <a:r>
              <a:rPr lang="en-US" sz="1600" dirty="0">
                <a:latin typeface="AGShowYourDangWork Medium"/>
                <a:cs typeface="Arial"/>
              </a:rPr>
              <a:t>​</a:t>
            </a:r>
            <a:endParaRPr lang="en-US" sz="1600" dirty="0"/>
          </a:p>
          <a:p>
            <a:pPr marL="1200150" lvl="2" indent="-285750">
              <a:buFont typeface="Wingdings"/>
              <a:buChar char="q"/>
            </a:pPr>
            <a:r>
              <a:rPr lang="en-US" sz="1600" dirty="0">
                <a:latin typeface="AGShowYourDangWork Medium"/>
                <a:cs typeface="Arial"/>
              </a:rPr>
              <a:t> Compete change of clothing including socks to keep on hand in case of accidents/1 </a:t>
            </a:r>
            <a:r>
              <a:rPr lang="en-US" sz="1600" dirty="0" err="1">
                <a:latin typeface="AGShowYourDangWork Medium"/>
                <a:cs typeface="Arial"/>
              </a:rPr>
              <a:t>cambio</a:t>
            </a:r>
            <a:r>
              <a:rPr lang="en-US" sz="1600" dirty="0">
                <a:latin typeface="AGShowYourDangWork Medium"/>
                <a:cs typeface="Arial"/>
              </a:rPr>
              <a:t> total de </a:t>
            </a:r>
            <a:r>
              <a:rPr lang="en-US" sz="1600" dirty="0" err="1">
                <a:latin typeface="AGShowYourDangWork Medium"/>
                <a:cs typeface="Arial"/>
              </a:rPr>
              <a:t>ropa</a:t>
            </a:r>
            <a:r>
              <a:rPr lang="en-US" sz="1600" dirty="0">
                <a:latin typeface="AGShowYourDangWork Medium"/>
                <a:cs typeface="Arial"/>
              </a:rPr>
              <a:t> </a:t>
            </a:r>
            <a:r>
              <a:rPr lang="en-US" sz="1600" dirty="0" err="1">
                <a:latin typeface="AGShowYourDangWork Medium"/>
                <a:cs typeface="Arial"/>
              </a:rPr>
              <a:t>incluyendo</a:t>
            </a:r>
            <a:r>
              <a:rPr lang="en-US" sz="1600" dirty="0">
                <a:latin typeface="AGShowYourDangWork Medium"/>
                <a:cs typeface="Arial"/>
              </a:rPr>
              <a:t> medias ​</a:t>
            </a:r>
          </a:p>
          <a:p>
            <a:pPr marL="1200150" lvl="2" indent="-285750">
              <a:buFont typeface="Wingdings"/>
              <a:buChar char="q"/>
            </a:pPr>
            <a:r>
              <a:rPr lang="en-US" sz="1600" dirty="0">
                <a:latin typeface="AGShowYourDangWork Medium"/>
                <a:cs typeface="Arial"/>
              </a:rPr>
              <a:t> 1 large (gallon) and 1 small (quart) box of zip lock bags/1cajas </a:t>
            </a:r>
            <a:r>
              <a:rPr lang="en-US" sz="1600" dirty="0" err="1">
                <a:latin typeface="AGShowYourDangWork Medium"/>
                <a:cs typeface="Arial"/>
              </a:rPr>
              <a:t>ziploc</a:t>
            </a:r>
            <a:r>
              <a:rPr lang="en-US" sz="1600" dirty="0">
                <a:latin typeface="AGShowYourDangWork Medium"/>
                <a:cs typeface="Arial"/>
              </a:rPr>
              <a:t>, una </a:t>
            </a:r>
            <a:r>
              <a:rPr lang="en-US" sz="1600" dirty="0" err="1">
                <a:latin typeface="AGShowYourDangWork Medium"/>
                <a:cs typeface="Arial"/>
              </a:rPr>
              <a:t>tamano</a:t>
            </a:r>
            <a:r>
              <a:rPr lang="en-US" sz="1600" dirty="0">
                <a:latin typeface="AGShowYourDangWork Medium"/>
                <a:cs typeface="Arial"/>
              </a:rPr>
              <a:t>​ </a:t>
            </a:r>
            <a:r>
              <a:rPr lang="en-US" sz="1600" dirty="0" err="1">
                <a:latin typeface="AGShowYourDangWork Medium"/>
                <a:cs typeface="Arial"/>
              </a:rPr>
              <a:t>galon</a:t>
            </a:r>
            <a:r>
              <a:rPr lang="en-US" sz="1600" dirty="0">
                <a:latin typeface="AGShowYourDangWork Medium"/>
                <a:cs typeface="Arial"/>
              </a:rPr>
              <a:t> y una </a:t>
            </a:r>
            <a:r>
              <a:rPr lang="en-US" sz="1600" dirty="0" err="1">
                <a:latin typeface="AGShowYourDangWork Medium"/>
                <a:cs typeface="Arial"/>
              </a:rPr>
              <a:t>tamano</a:t>
            </a:r>
            <a:r>
              <a:rPr lang="en-US" sz="1600" dirty="0">
                <a:latin typeface="AGShowYourDangWork Medium"/>
                <a:cs typeface="Arial"/>
              </a:rPr>
              <a:t> de </a:t>
            </a:r>
            <a:r>
              <a:rPr lang="en-US" sz="1600" dirty="0" err="1">
                <a:latin typeface="AGShowYourDangWork Medium"/>
                <a:cs typeface="Arial"/>
              </a:rPr>
              <a:t>cuarto</a:t>
            </a:r>
            <a:endParaRPr lang="en-US" sz="1600" dirty="0">
              <a:latin typeface="AGShowYourDangWork Medium"/>
              <a:cs typeface="Arial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endParaRPr lang="en-US" altLang="en-US" sz="1600" dirty="0">
              <a:latin typeface="AGShowYourDangWork Medium"/>
              <a:ea typeface="AGShowYourDangWork Medium"/>
              <a:cs typeface="AGShowYourDangWork Medium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endParaRPr lang="en-US" altLang="en-US" dirty="0" err="1">
              <a:latin typeface="AGShowYourDangWork Medium"/>
              <a:ea typeface="AGShowYourDangWork Medium"/>
              <a:cs typeface="AGShowYourDangWork Medium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44834F-6709-46DE-A426-71E5D1E4ECAE}"/>
              </a:ext>
            </a:extLst>
          </p:cNvPr>
          <p:cNvSpPr/>
          <p:nvPr/>
        </p:nvSpPr>
        <p:spPr>
          <a:xfrm>
            <a:off x="3359150" y="8994775"/>
            <a:ext cx="2608263" cy="698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Yonkers Public Schools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SupplyList" id="{355D8500-8F62-1246-A948-DA3C8FE02F45}" vid="{D0195BC1-38A2-D34E-9DDD-C58CABD4D2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B91FF6C464F45BEE40A2DF5D404A2" ma:contentTypeVersion="23" ma:contentTypeDescription="Create a new document." ma:contentTypeScope="" ma:versionID="341c94803b5d98eecfd3a6b9dd44ab28">
  <xsd:schema xmlns:xsd="http://www.w3.org/2001/XMLSchema" xmlns:xs="http://www.w3.org/2001/XMLSchema" xmlns:p="http://schemas.microsoft.com/office/2006/metadata/properties" xmlns:ns3="f15265c6-f0a1-44f9-910d-9a62ee0996b6" xmlns:ns4="76001b80-76ec-45e5-9031-45b67968477d" targetNamespace="http://schemas.microsoft.com/office/2006/metadata/properties" ma:root="true" ma:fieldsID="cb13d30b5a7af9200a8ac2a4fa4ca29d" ns3:_="" ns4:_="">
    <xsd:import namespace="f15265c6-f0a1-44f9-910d-9a62ee0996b6"/>
    <xsd:import namespace="76001b80-76ec-45e5-9031-45b67968477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Auto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265c6-f0a1-44f9-910d-9a62ee0996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01b80-76ec-45e5-9031-45b6796847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chers" ma:index="2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7" nillable="true" ma:displayName="Is Collaboration Space Locked" ma:internalName="Is_Collaboration_Space_Locked">
      <xsd:simpleType>
        <xsd:restriction base="dms:Boolean"/>
      </xsd:simpleType>
    </xsd:element>
    <xsd:element name="MediaServiceAutoTags" ma:index="28" nillable="true" ma:displayName="Tags" ma:internalName="MediaServiceAutoTags" ma:readOnly="true">
      <xsd:simpleType>
        <xsd:restriction base="dms:Text"/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A59FF6-202C-4726-9C97-CE3543D308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5DAA0D-B1A6-42F9-8042-F4331DA48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5265c6-f0a1-44f9-910d-9a62ee0996b6"/>
    <ds:schemaRef ds:uri="76001b80-76ec-45e5-9031-45b679684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8846</TotalTime>
  <Words>262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AGCanYouNotBold</vt:lpstr>
      <vt:lpstr>AGShowYourDangWork Medium</vt:lpstr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Supply List</dc:title>
  <dc:creator>Snipes, Sarah</dc:creator>
  <cp:lastModifiedBy>LILLO, ALLISON</cp:lastModifiedBy>
  <cp:revision>156</cp:revision>
  <cp:lastPrinted>2021-05-26T14:33:13Z</cp:lastPrinted>
  <dcterms:created xsi:type="dcterms:W3CDTF">2017-06-16T12:50:26Z</dcterms:created>
  <dcterms:modified xsi:type="dcterms:W3CDTF">2021-06-22T16:25:25Z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0x010100D0BB91FF6C464F45BEE40A2DF5D404A2</vt:lpwstr>
  </property>
  <property fmtid="{D5CDD505-2E9C-101B-9397-08002B2CF9AE}" pid="3" name="NotebookType">
    <vt:lpwstr/>
  </property>
  <property fmtid="{D5CDD505-2E9C-101B-9397-08002B2CF9AE}" pid="4" name="Has_Teacher_Only_SectionGroup">
    <vt:lpwstr/>
  </property>
  <property fmtid="{D5CDD505-2E9C-101B-9397-08002B2CF9AE}" pid="5" name="Is_Collaboration_Space_Locked">
    <vt:lpwstr/>
  </property>
  <property fmtid="{D5CDD505-2E9C-101B-9397-08002B2CF9AE}" pid="6" name="AppVersion">
    <vt:lpwstr/>
  </property>
  <property fmtid="{D5CDD505-2E9C-101B-9397-08002B2CF9AE}" pid="7" name="Invited_Teachers">
    <vt:lpwstr/>
  </property>
  <property fmtid="{D5CDD505-2E9C-101B-9397-08002B2CF9AE}" pid="8" name="Teachers">
    <vt:lpwstr/>
  </property>
  <property fmtid="{D5CDD505-2E9C-101B-9397-08002B2CF9AE}" pid="9" name="Self_Registration_Enabled">
    <vt:lpwstr/>
  </property>
  <property fmtid="{D5CDD505-2E9C-101B-9397-08002B2CF9AE}" pid="10" name="Invited_Students">
    <vt:lpwstr/>
  </property>
  <property fmtid="{D5CDD505-2E9C-101B-9397-08002B2CF9AE}" pid="11" name="CultureName">
    <vt:lpwstr/>
  </property>
  <property fmtid="{D5CDD505-2E9C-101B-9397-08002B2CF9AE}" pid="12" name="Students">
    <vt:lpwstr/>
  </property>
  <property fmtid="{D5CDD505-2E9C-101B-9397-08002B2CF9AE}" pid="13" name="Templates">
    <vt:lpwstr/>
  </property>
  <property fmtid="{D5CDD505-2E9C-101B-9397-08002B2CF9AE}" pid="14" name="DefaultSectionNames">
    <vt:lpwstr/>
  </property>
  <property fmtid="{D5CDD505-2E9C-101B-9397-08002B2CF9AE}" pid="15" name="FolderType">
    <vt:lpwstr/>
  </property>
  <property fmtid="{D5CDD505-2E9C-101B-9397-08002B2CF9AE}" pid="16" name="Owner">
    <vt:lpwstr/>
  </property>
  <property fmtid="{D5CDD505-2E9C-101B-9397-08002B2CF9AE}" pid="17" name="Student_Groups">
    <vt:lpwstr/>
  </property>
</Properties>
</file>