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011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65849" autoAdjust="0"/>
  </p:normalViewPr>
  <p:slideViewPr>
    <p:cSldViewPr>
      <p:cViewPr varScale="1">
        <p:scale>
          <a:sx n="55" d="100"/>
          <a:sy n="55" d="100"/>
        </p:scale>
        <p:origin x="-14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87233-6075-4125-A32A-C48E656CD6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AFA99-4323-418A-9634-6C3F3F072E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343C1-A50D-4211-A97E-A186D3D418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32818-EA4E-41EE-9572-D61F722810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35086-6F66-4034-81C6-628351C361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5E3D1-650C-4A4C-B826-F45F8FC690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D92AE-80C6-4F53-B737-C2443B0F19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84D53-76E7-43E3-B896-6F96D0157C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F86D-71A9-4F58-A2A7-2C52F046D4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907E7-9FED-4F51-A620-2007940D39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E1B37-CC91-4155-9832-196225ABF9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245BE11-ADF7-401C-815A-5C7CADF3460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-92075" y="11113"/>
            <a:ext cx="9299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Name _____________________________________                        Date __________________________________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62000" y="533400"/>
            <a:ext cx="7913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Century Gothic" pitchFamily="34" charset="0"/>
              </a:rPr>
              <a:t>Rolling Along with Details and Finding the Main Idea </a:t>
            </a: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404" y="1295400"/>
            <a:ext cx="7959507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8" name="Oval 10"/>
          <p:cNvSpPr>
            <a:spLocks noChangeArrowheads="1"/>
          </p:cNvSpPr>
          <p:nvPr/>
        </p:nvSpPr>
        <p:spPr bwMode="auto">
          <a:xfrm>
            <a:off x="2286000" y="4572000"/>
            <a:ext cx="990600" cy="762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Oval 12"/>
          <p:cNvSpPr>
            <a:spLocks noChangeArrowheads="1"/>
          </p:cNvSpPr>
          <p:nvPr/>
        </p:nvSpPr>
        <p:spPr bwMode="auto">
          <a:xfrm>
            <a:off x="2133600" y="3048000"/>
            <a:ext cx="2286000" cy="12192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3581400" y="3429000"/>
            <a:ext cx="381000" cy="91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 rot="16200000">
            <a:off x="2552700" y="2857500"/>
            <a:ext cx="228600" cy="91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 rot="16200000">
            <a:off x="5067300" y="2095500"/>
            <a:ext cx="381000" cy="411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533400" y="4953000"/>
            <a:ext cx="7162800" cy="1600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2057400" y="4191000"/>
            <a:ext cx="50292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Oval 18"/>
          <p:cNvSpPr>
            <a:spLocks noChangeArrowheads="1"/>
          </p:cNvSpPr>
          <p:nvPr/>
        </p:nvSpPr>
        <p:spPr bwMode="auto">
          <a:xfrm>
            <a:off x="838200" y="4876800"/>
            <a:ext cx="1676400" cy="18288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3" name="WordArt 25"/>
          <p:cNvSpPr>
            <a:spLocks noChangeArrowheads="1" noChangeShapeType="1" noTextEdit="1"/>
          </p:cNvSpPr>
          <p:nvPr/>
        </p:nvSpPr>
        <p:spPr bwMode="auto">
          <a:xfrm>
            <a:off x="1371600" y="5029200"/>
            <a:ext cx="685800" cy="381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2374840"/>
              </a:avLst>
            </a:prstTxWarp>
          </a:bodyPr>
          <a:lstStyle/>
          <a:p>
            <a:pPr algn="ctr"/>
            <a:r>
              <a:rPr lang="en-US" sz="1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entury Gothic"/>
              </a:rPr>
              <a:t>Detail</a:t>
            </a: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3810000" y="3429000"/>
            <a:ext cx="13716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" name="Oval 30"/>
          <p:cNvSpPr>
            <a:spLocks noChangeArrowheads="1"/>
          </p:cNvSpPr>
          <p:nvPr/>
        </p:nvSpPr>
        <p:spPr bwMode="auto">
          <a:xfrm>
            <a:off x="2209800" y="3124200"/>
            <a:ext cx="228600" cy="2286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1" name="Line 33"/>
          <p:cNvSpPr>
            <a:spLocks noChangeShapeType="1"/>
          </p:cNvSpPr>
          <p:nvPr/>
        </p:nvSpPr>
        <p:spPr bwMode="auto">
          <a:xfrm>
            <a:off x="1447800" y="39624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2" name="Line 34"/>
          <p:cNvSpPr>
            <a:spLocks noChangeShapeType="1"/>
          </p:cNvSpPr>
          <p:nvPr/>
        </p:nvSpPr>
        <p:spPr bwMode="auto">
          <a:xfrm>
            <a:off x="838200" y="5715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3" name="Line 35"/>
          <p:cNvSpPr>
            <a:spLocks noChangeShapeType="1"/>
          </p:cNvSpPr>
          <p:nvPr/>
        </p:nvSpPr>
        <p:spPr bwMode="auto">
          <a:xfrm>
            <a:off x="914400" y="6096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4" name="Line 36"/>
          <p:cNvSpPr>
            <a:spLocks noChangeShapeType="1"/>
          </p:cNvSpPr>
          <p:nvPr/>
        </p:nvSpPr>
        <p:spPr bwMode="auto">
          <a:xfrm>
            <a:off x="1066800" y="6477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5" name="Line 37"/>
          <p:cNvSpPr>
            <a:spLocks noChangeShapeType="1"/>
          </p:cNvSpPr>
          <p:nvPr/>
        </p:nvSpPr>
        <p:spPr bwMode="auto">
          <a:xfrm>
            <a:off x="990600" y="5334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>
            <a:off x="3429000" y="5791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8" name="Rectangle 50"/>
          <p:cNvSpPr>
            <a:spLocks noChangeArrowheads="1"/>
          </p:cNvSpPr>
          <p:nvPr/>
        </p:nvSpPr>
        <p:spPr bwMode="auto">
          <a:xfrm>
            <a:off x="2819400" y="1981200"/>
            <a:ext cx="1371600" cy="685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" name="Rectangle 51"/>
          <p:cNvSpPr>
            <a:spLocks noChangeArrowheads="1"/>
          </p:cNvSpPr>
          <p:nvPr/>
        </p:nvSpPr>
        <p:spPr bwMode="auto">
          <a:xfrm>
            <a:off x="1905000" y="1676400"/>
            <a:ext cx="2362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00" name="Rectangle 52"/>
          <p:cNvSpPr>
            <a:spLocks noChangeArrowheads="1"/>
          </p:cNvSpPr>
          <p:nvPr/>
        </p:nvSpPr>
        <p:spPr bwMode="auto">
          <a:xfrm rot="5400000">
            <a:off x="3522960" y="2854438"/>
            <a:ext cx="779275" cy="86160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1" name="Rectangle 53"/>
          <p:cNvSpPr>
            <a:spLocks noChangeArrowheads="1"/>
          </p:cNvSpPr>
          <p:nvPr/>
        </p:nvSpPr>
        <p:spPr bwMode="auto">
          <a:xfrm>
            <a:off x="3962400" y="3200400"/>
            <a:ext cx="773553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1905000" y="2286000"/>
            <a:ext cx="2362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4" name="Text Box 56"/>
          <p:cNvSpPr txBox="1">
            <a:spLocks noChangeArrowheads="1"/>
          </p:cNvSpPr>
          <p:nvPr/>
        </p:nvSpPr>
        <p:spPr bwMode="auto">
          <a:xfrm>
            <a:off x="2057400" y="1524000"/>
            <a:ext cx="13938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sz="500" dirty="0" smtClean="0"/>
          </a:p>
          <a:p>
            <a:endParaRPr lang="en-US" sz="400" dirty="0" smtClean="0"/>
          </a:p>
          <a:p>
            <a:r>
              <a:rPr lang="en-US" sz="1200" dirty="0" smtClean="0"/>
              <a:t>Book </a:t>
            </a:r>
            <a:r>
              <a:rPr lang="en-US" sz="1200" dirty="0"/>
              <a:t>Title</a:t>
            </a:r>
          </a:p>
          <a:p>
            <a:endParaRPr lang="en-US" sz="1200" dirty="0"/>
          </a:p>
          <a:p>
            <a:endParaRPr lang="en-US" sz="1500" dirty="0"/>
          </a:p>
          <a:p>
            <a:r>
              <a:rPr lang="en-US" sz="1200" dirty="0" smtClean="0"/>
              <a:t>Author</a:t>
            </a:r>
            <a:r>
              <a:rPr lang="en-US" sz="1200" dirty="0"/>
              <a:t>:</a:t>
            </a:r>
          </a:p>
        </p:txBody>
      </p:sp>
      <p:sp>
        <p:nvSpPr>
          <p:cNvPr id="49" name="Rectangle 52"/>
          <p:cNvSpPr>
            <a:spLocks noChangeArrowheads="1"/>
          </p:cNvSpPr>
          <p:nvPr/>
        </p:nvSpPr>
        <p:spPr bwMode="auto">
          <a:xfrm rot="5400000">
            <a:off x="1869963" y="3083036"/>
            <a:ext cx="398275" cy="93780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1828800" y="3276600"/>
            <a:ext cx="1371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entury Gothic" pitchFamily="34" charset="0"/>
              </a:rPr>
              <a:t>Main Idea</a:t>
            </a:r>
            <a:endParaRPr lang="en-US" sz="1600" dirty="0">
              <a:latin typeface="Century Gothic" pitchFamily="34" charset="0"/>
            </a:endParaRPr>
          </a:p>
        </p:txBody>
      </p:sp>
      <p:sp>
        <p:nvSpPr>
          <p:cNvPr id="50" name="Oval 18"/>
          <p:cNvSpPr>
            <a:spLocks noChangeArrowheads="1"/>
          </p:cNvSpPr>
          <p:nvPr/>
        </p:nvSpPr>
        <p:spPr bwMode="auto">
          <a:xfrm>
            <a:off x="2743200" y="4876800"/>
            <a:ext cx="1676400" cy="18288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2"/>
          <p:cNvSpPr>
            <a:spLocks noChangeArrowheads="1"/>
          </p:cNvSpPr>
          <p:nvPr/>
        </p:nvSpPr>
        <p:spPr bwMode="auto">
          <a:xfrm rot="5400000">
            <a:off x="7505700" y="5219700"/>
            <a:ext cx="1219200" cy="1143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Oval 18"/>
          <p:cNvSpPr>
            <a:spLocks noChangeArrowheads="1"/>
          </p:cNvSpPr>
          <p:nvPr/>
        </p:nvSpPr>
        <p:spPr bwMode="auto">
          <a:xfrm>
            <a:off x="4572000" y="4876800"/>
            <a:ext cx="1676400" cy="18288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2819400" y="5334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>
            <a:off x="2743200" y="5715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8" name="Line 40"/>
          <p:cNvSpPr>
            <a:spLocks noChangeShapeType="1"/>
          </p:cNvSpPr>
          <p:nvPr/>
        </p:nvSpPr>
        <p:spPr bwMode="auto">
          <a:xfrm>
            <a:off x="2819400" y="6096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4" name="WordArt 26"/>
          <p:cNvSpPr>
            <a:spLocks noChangeArrowheads="1" noChangeShapeType="1" noTextEdit="1"/>
          </p:cNvSpPr>
          <p:nvPr/>
        </p:nvSpPr>
        <p:spPr bwMode="auto">
          <a:xfrm>
            <a:off x="3200400" y="5029200"/>
            <a:ext cx="685800" cy="381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2374840"/>
              </a:avLst>
            </a:prstTxWarp>
          </a:bodyPr>
          <a:lstStyle/>
          <a:p>
            <a:pPr algn="ctr"/>
            <a:r>
              <a:rPr lang="en-US" sz="1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entury Gothic"/>
              </a:rPr>
              <a:t>Detail</a:t>
            </a:r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>
            <a:off x="4572000" y="5715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1" name="Line 43"/>
          <p:cNvSpPr>
            <a:spLocks noChangeShapeType="1"/>
          </p:cNvSpPr>
          <p:nvPr/>
        </p:nvSpPr>
        <p:spPr bwMode="auto">
          <a:xfrm>
            <a:off x="4648200" y="5334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2" name="Line 44"/>
          <p:cNvSpPr>
            <a:spLocks noChangeShapeType="1"/>
          </p:cNvSpPr>
          <p:nvPr/>
        </p:nvSpPr>
        <p:spPr bwMode="auto">
          <a:xfrm>
            <a:off x="4648200" y="6096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3" name="Line 45"/>
          <p:cNvSpPr>
            <a:spLocks noChangeShapeType="1"/>
          </p:cNvSpPr>
          <p:nvPr/>
        </p:nvSpPr>
        <p:spPr bwMode="auto">
          <a:xfrm>
            <a:off x="3048000" y="6477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5" name="WordArt 27"/>
          <p:cNvSpPr>
            <a:spLocks noChangeArrowheads="1" noChangeShapeType="1" noTextEdit="1"/>
          </p:cNvSpPr>
          <p:nvPr/>
        </p:nvSpPr>
        <p:spPr bwMode="auto">
          <a:xfrm>
            <a:off x="5105400" y="5029200"/>
            <a:ext cx="685800" cy="381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2374840"/>
              </a:avLst>
            </a:prstTxWarp>
          </a:bodyPr>
          <a:lstStyle/>
          <a:p>
            <a:pPr algn="ctr"/>
            <a:r>
              <a:rPr lang="en-US" sz="1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entury Gothic"/>
              </a:rPr>
              <a:t>Detail</a:t>
            </a: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4267200" y="3352800"/>
            <a:ext cx="773553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3657600" y="2971800"/>
            <a:ext cx="773553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7010400" y="4419600"/>
            <a:ext cx="773553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0" name="Line 32"/>
          <p:cNvSpPr>
            <a:spLocks noChangeShapeType="1"/>
          </p:cNvSpPr>
          <p:nvPr/>
        </p:nvSpPr>
        <p:spPr bwMode="auto">
          <a:xfrm>
            <a:off x="1447800" y="4495800"/>
            <a:ext cx="617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" name="Line 45"/>
          <p:cNvSpPr>
            <a:spLocks noChangeShapeType="1"/>
          </p:cNvSpPr>
          <p:nvPr/>
        </p:nvSpPr>
        <p:spPr bwMode="auto">
          <a:xfrm>
            <a:off x="4876800" y="6477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Oval 18"/>
          <p:cNvSpPr>
            <a:spLocks noChangeArrowheads="1"/>
          </p:cNvSpPr>
          <p:nvPr/>
        </p:nvSpPr>
        <p:spPr bwMode="auto">
          <a:xfrm>
            <a:off x="6400800" y="4876800"/>
            <a:ext cx="1676400" cy="18288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4" name="Line 46"/>
          <p:cNvSpPr>
            <a:spLocks noChangeShapeType="1"/>
          </p:cNvSpPr>
          <p:nvPr/>
        </p:nvSpPr>
        <p:spPr bwMode="auto">
          <a:xfrm>
            <a:off x="6477000" y="5334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5" name="Line 47"/>
          <p:cNvSpPr>
            <a:spLocks noChangeShapeType="1"/>
          </p:cNvSpPr>
          <p:nvPr/>
        </p:nvSpPr>
        <p:spPr bwMode="auto">
          <a:xfrm>
            <a:off x="6400800" y="5715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6" name="Line 48"/>
          <p:cNvSpPr>
            <a:spLocks noChangeShapeType="1"/>
          </p:cNvSpPr>
          <p:nvPr/>
        </p:nvSpPr>
        <p:spPr bwMode="auto">
          <a:xfrm>
            <a:off x="6477000" y="6096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7" name="Line 49"/>
          <p:cNvSpPr>
            <a:spLocks noChangeShapeType="1"/>
          </p:cNvSpPr>
          <p:nvPr/>
        </p:nvSpPr>
        <p:spPr bwMode="auto">
          <a:xfrm>
            <a:off x="6705600" y="6477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6" name="WordArt 28"/>
          <p:cNvSpPr>
            <a:spLocks noChangeArrowheads="1" noChangeShapeType="1" noTextEdit="1"/>
          </p:cNvSpPr>
          <p:nvPr/>
        </p:nvSpPr>
        <p:spPr bwMode="auto">
          <a:xfrm>
            <a:off x="6934200" y="5029200"/>
            <a:ext cx="685800" cy="381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2374840"/>
              </a:avLst>
            </a:prstTxWarp>
          </a:bodyPr>
          <a:lstStyle/>
          <a:p>
            <a:pPr algn="ctr"/>
            <a:r>
              <a:rPr lang="en-US" sz="1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Century Gothic"/>
              </a:rPr>
              <a:t>Detail</a:t>
            </a: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8370447" y="1219200"/>
            <a:ext cx="773553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1591</TotalTime>
  <Words>23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Default Design</vt:lpstr>
      <vt:lpstr>Slide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Alayna Becker</dc:creator>
  <cp:lastModifiedBy>Owner</cp:lastModifiedBy>
  <cp:revision>4</cp:revision>
  <dcterms:created xsi:type="dcterms:W3CDTF">2011-10-13T02:23:41Z</dcterms:created>
  <dcterms:modified xsi:type="dcterms:W3CDTF">2011-10-14T22:16:00Z</dcterms:modified>
</cp:coreProperties>
</file>