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65849" autoAdjust="0"/>
  </p:normalViewPr>
  <p:slideViewPr>
    <p:cSldViewPr>
      <p:cViewPr varScale="1">
        <p:scale>
          <a:sx n="55" d="100"/>
          <a:sy n="55" d="100"/>
        </p:scale>
        <p:origin x="-1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87233-6075-4125-A32A-C48E656CD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AFA99-4323-418A-9634-6C3F3F072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343C1-A50D-4211-A97E-A186D3D41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2818-EA4E-41EE-9572-D61F72281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35086-6F66-4034-81C6-628351C36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E3D1-650C-4A4C-B826-F45F8FC69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D92AE-80C6-4F53-B737-C2443B0F1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84D53-76E7-43E3-B896-6F96D0157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86D-71A9-4F58-A2A7-2C52F046D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907E7-9FED-4F51-A620-2007940D3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E1B37-CC91-4155-9832-196225ABF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45BE11-ADF7-401C-815A-5C7CADF346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92075" y="11113"/>
            <a:ext cx="9299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Name _____________________________________                        Date __________________________________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91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entury Gothic" pitchFamily="34" charset="0"/>
              </a:rPr>
              <a:t>Rolling Along with Details and Finding the Main Idea 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04" y="1295400"/>
            <a:ext cx="795950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2286000" y="4572000"/>
            <a:ext cx="9906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2133600" y="3048000"/>
            <a:ext cx="2286000" cy="1219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581400" y="3429000"/>
            <a:ext cx="381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 rot="16200000">
            <a:off x="2552700" y="2857500"/>
            <a:ext cx="228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 rot="16200000">
            <a:off x="5067300" y="2095500"/>
            <a:ext cx="381000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33400" y="4953000"/>
            <a:ext cx="71628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057400" y="4191000"/>
            <a:ext cx="502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838200" y="4876800"/>
            <a:ext cx="1676400" cy="1828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WordArt 25"/>
          <p:cNvSpPr>
            <a:spLocks noChangeArrowheads="1" noChangeShapeType="1" noTextEdit="1"/>
          </p:cNvSpPr>
          <p:nvPr/>
        </p:nvSpPr>
        <p:spPr bwMode="auto">
          <a:xfrm>
            <a:off x="1371600" y="5029200"/>
            <a:ext cx="685800" cy="38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74840"/>
              </a:avLst>
            </a:prstTxWarp>
          </a:bodyPr>
          <a:lstStyle/>
          <a:p>
            <a:pPr algn="ctr"/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entury Gothic"/>
              </a:rPr>
              <a:t>Detail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3810000" y="3429000"/>
            <a:ext cx="1371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2209800" y="3124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1447800" y="39624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838200" y="571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9144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1066800" y="6477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9906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3429000" y="5791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2819400" y="198120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1905000" y="16764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 rot="5400000">
            <a:off x="3522960" y="2854438"/>
            <a:ext cx="779275" cy="8616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3962400" y="3200400"/>
            <a:ext cx="773553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1905000" y="22860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2057400" y="1524000"/>
            <a:ext cx="1393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500" dirty="0" smtClean="0"/>
          </a:p>
          <a:p>
            <a:endParaRPr lang="en-US" sz="400" dirty="0" smtClean="0"/>
          </a:p>
          <a:p>
            <a:r>
              <a:rPr lang="en-US" sz="1200" dirty="0" smtClean="0"/>
              <a:t>Book </a:t>
            </a:r>
            <a:r>
              <a:rPr lang="en-US" sz="1200" dirty="0"/>
              <a:t>Title</a:t>
            </a:r>
          </a:p>
          <a:p>
            <a:endParaRPr lang="en-US" sz="1200" dirty="0"/>
          </a:p>
          <a:p>
            <a:endParaRPr lang="en-US" sz="1500" dirty="0"/>
          </a:p>
          <a:p>
            <a:r>
              <a:rPr lang="en-US" sz="1200" dirty="0" smtClean="0"/>
              <a:t>Author</a:t>
            </a:r>
            <a:r>
              <a:rPr lang="en-US" sz="1200" dirty="0"/>
              <a:t>:</a:t>
            </a:r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 rot="5400000">
            <a:off x="1869963" y="3083036"/>
            <a:ext cx="398275" cy="9378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828800" y="3276600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Main Idea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2743200" y="4876800"/>
            <a:ext cx="1676400" cy="1828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 rot="5400000">
            <a:off x="7505700" y="5219700"/>
            <a:ext cx="12192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8"/>
          <p:cNvSpPr>
            <a:spLocks noChangeArrowheads="1"/>
          </p:cNvSpPr>
          <p:nvPr/>
        </p:nvSpPr>
        <p:spPr bwMode="auto">
          <a:xfrm>
            <a:off x="4572000" y="4876800"/>
            <a:ext cx="1676400" cy="1828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2819400" y="5334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2743200" y="571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28194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WordArt 26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685800" cy="38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74840"/>
              </a:avLst>
            </a:prstTxWarp>
          </a:bodyPr>
          <a:lstStyle/>
          <a:p>
            <a:pPr algn="ctr"/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entury Gothic"/>
              </a:rPr>
              <a:t>Detail</a:t>
            </a: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4572000" y="571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4648200" y="5334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46482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3048000" y="647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WordArt 27"/>
          <p:cNvSpPr>
            <a:spLocks noChangeArrowheads="1" noChangeShapeType="1" noTextEdit="1"/>
          </p:cNvSpPr>
          <p:nvPr/>
        </p:nvSpPr>
        <p:spPr bwMode="auto">
          <a:xfrm>
            <a:off x="5105400" y="5029200"/>
            <a:ext cx="685800" cy="38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74840"/>
              </a:avLst>
            </a:prstTxWarp>
          </a:bodyPr>
          <a:lstStyle/>
          <a:p>
            <a:pPr algn="ctr"/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entury Gothic"/>
              </a:rPr>
              <a:t>Detail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4267200" y="3352800"/>
            <a:ext cx="773553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657600" y="2971800"/>
            <a:ext cx="773553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7010400" y="4419600"/>
            <a:ext cx="773553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1447800" y="44958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4876800" y="647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Oval 18"/>
          <p:cNvSpPr>
            <a:spLocks noChangeArrowheads="1"/>
          </p:cNvSpPr>
          <p:nvPr/>
        </p:nvSpPr>
        <p:spPr bwMode="auto">
          <a:xfrm>
            <a:off x="6400800" y="4876800"/>
            <a:ext cx="1676400" cy="1828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6477000" y="5334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6400800" y="571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64770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6705600" y="647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WordArt 28"/>
          <p:cNvSpPr>
            <a:spLocks noChangeArrowheads="1" noChangeShapeType="1" noTextEdit="1"/>
          </p:cNvSpPr>
          <p:nvPr/>
        </p:nvSpPr>
        <p:spPr bwMode="auto">
          <a:xfrm>
            <a:off x="6934200" y="5029200"/>
            <a:ext cx="685800" cy="38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74840"/>
              </a:avLst>
            </a:prstTxWarp>
          </a:bodyPr>
          <a:lstStyle/>
          <a:p>
            <a:pPr algn="ctr"/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entury Gothic"/>
              </a:rPr>
              <a:t>Detail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8370447" y="1219200"/>
            <a:ext cx="773553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23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Default Design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Alayna Becker</dc:creator>
  <cp:lastModifiedBy>Owner</cp:lastModifiedBy>
  <cp:revision>4</cp:revision>
  <dcterms:created xsi:type="dcterms:W3CDTF">2011-10-13T02:23:41Z</dcterms:created>
  <dcterms:modified xsi:type="dcterms:W3CDTF">2011-10-14T22:16:00Z</dcterms:modified>
</cp:coreProperties>
</file>