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7" r:id="rId1"/>
  </p:sldMasterIdLst>
  <p:sldIdLst>
    <p:sldId id="256" r:id="rId2"/>
    <p:sldId id="262" r:id="rId3"/>
    <p:sldId id="258" r:id="rId4"/>
    <p:sldId id="259" r:id="rId5"/>
    <p:sldId id="260" r:id="rId6"/>
    <p:sldId id="261" r:id="rId7"/>
    <p:sldId id="294" r:id="rId8"/>
    <p:sldId id="295" r:id="rId9"/>
    <p:sldId id="296" r:id="rId10"/>
    <p:sldId id="297" r:id="rId11"/>
    <p:sldId id="298" r:id="rId12"/>
    <p:sldId id="299" r:id="rId13"/>
    <p:sldId id="268" r:id="rId14"/>
    <p:sldId id="269" r:id="rId15"/>
    <p:sldId id="264" r:id="rId16"/>
    <p:sldId id="265" r:id="rId17"/>
    <p:sldId id="266" r:id="rId18"/>
    <p:sldId id="267" r:id="rId19"/>
    <p:sldId id="270" r:id="rId20"/>
    <p:sldId id="271" r:id="rId21"/>
    <p:sldId id="272" r:id="rId22"/>
    <p:sldId id="276" r:id="rId23"/>
    <p:sldId id="273" r:id="rId24"/>
    <p:sldId id="274" r:id="rId25"/>
    <p:sldId id="275" r:id="rId26"/>
    <p:sldId id="277" r:id="rId27"/>
    <p:sldId id="278" r:id="rId28"/>
    <p:sldId id="279" r:id="rId29"/>
    <p:sldId id="280" r:id="rId30"/>
    <p:sldId id="281" r:id="rId31"/>
    <p:sldId id="282" r:id="rId32"/>
    <p:sldId id="283" r:id="rId33"/>
    <p:sldId id="284" r:id="rId34"/>
    <p:sldId id="285" r:id="rId35"/>
    <p:sldId id="286" r:id="rId36"/>
    <p:sldId id="287" r:id="rId37"/>
    <p:sldId id="292" r:id="rId38"/>
    <p:sldId id="288" r:id="rId39"/>
    <p:sldId id="289" r:id="rId40"/>
    <p:sldId id="290" r:id="rId41"/>
    <p:sldId id="291" r:id="rId42"/>
    <p:sldId id="293"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C3CDCA-E250-EB8E-FF05-04D6CCFE634D}" v="130" dt="2023-01-25T02:11:28.690"/>
    <p1510:client id="{30E95D8D-6173-45CF-B919-BD19F49AD741}" v="57" dt="2023-01-29T18:14:27.519"/>
    <p1510:client id="{54416D1B-A458-48CA-9820-4F933528043D}" v="459" dt="2023-01-20T15:31:37.714"/>
    <p1510:client id="{95D22A3C-8C9F-7C4B-B47C-2E818E6C0C5A}" v="147" dt="2023-01-26T16:36:45.558"/>
    <p1510:client id="{A4A6A60D-EDDA-ED9A-FF2C-F483D5B1E351}" v="78" dt="2023-01-23T19:29:01.333"/>
    <p1510:client id="{B27D43B6-514D-93CB-6CED-6E5A57273C7B}" v="128" dt="2023-01-24T19:08:34.50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86" d="100"/>
          <a:sy n="86" d="100"/>
        </p:scale>
        <p:origin x="96" y="8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CHWAN, LEANNE" userId="S::lschwan@yonkerspublicschools.org::5c0e61b7-c200-4cc9-8114-f69a5be58b84" providerId="AD" clId="Web-{27C3CDCA-E250-EB8E-FF05-04D6CCFE634D}"/>
    <pc:docChg chg="addSld modSld sldOrd">
      <pc:chgData name="SCHWAN, LEANNE" userId="S::lschwan@yonkerspublicschools.org::5c0e61b7-c200-4cc9-8114-f69a5be58b84" providerId="AD" clId="Web-{27C3CDCA-E250-EB8E-FF05-04D6CCFE634D}" dt="2023-01-25T02:11:29.128" v="128"/>
      <pc:docMkLst>
        <pc:docMk/>
      </pc:docMkLst>
      <pc:sldChg chg="addSp delSp modSp add ord replId addAnim">
        <pc:chgData name="SCHWAN, LEANNE" userId="S::lschwan@yonkerspublicschools.org::5c0e61b7-c200-4cc9-8114-f69a5be58b84" providerId="AD" clId="Web-{27C3CDCA-E250-EB8E-FF05-04D6CCFE634D}" dt="2023-01-25T01:43:23.865" v="15" actId="14100"/>
        <pc:sldMkLst>
          <pc:docMk/>
          <pc:sldMk cId="302374715" sldId="279"/>
        </pc:sldMkLst>
        <pc:spChg chg="mod">
          <ac:chgData name="SCHWAN, LEANNE" userId="S::lschwan@yonkerspublicschools.org::5c0e61b7-c200-4cc9-8114-f69a5be58b84" providerId="AD" clId="Web-{27C3CDCA-E250-EB8E-FF05-04D6CCFE634D}" dt="2023-01-25T01:43:23.865" v="15" actId="14100"/>
          <ac:spMkLst>
            <pc:docMk/>
            <pc:sldMk cId="302374715" sldId="279"/>
            <ac:spMk id="2" creationId="{04802857-7418-A1C2-7734-C1115853D115}"/>
          </ac:spMkLst>
        </pc:spChg>
        <pc:spChg chg="del mod">
          <ac:chgData name="SCHWAN, LEANNE" userId="S::lschwan@yonkerspublicschools.org::5c0e61b7-c200-4cc9-8114-f69a5be58b84" providerId="AD" clId="Web-{27C3CDCA-E250-EB8E-FF05-04D6CCFE634D}" dt="2023-01-25T01:42:35.942" v="8"/>
          <ac:spMkLst>
            <pc:docMk/>
            <pc:sldMk cId="302374715" sldId="279"/>
            <ac:spMk id="3" creationId="{90AD0C39-C4F0-B402-B288-D41E2DCFFB0A}"/>
          </ac:spMkLst>
        </pc:spChg>
        <pc:spChg chg="del">
          <ac:chgData name="SCHWAN, LEANNE" userId="S::lschwan@yonkerspublicschools.org::5c0e61b7-c200-4cc9-8114-f69a5be58b84" providerId="AD" clId="Web-{27C3CDCA-E250-EB8E-FF05-04D6CCFE634D}" dt="2023-01-25T01:42:44.302" v="9"/>
          <ac:spMkLst>
            <pc:docMk/>
            <pc:sldMk cId="302374715" sldId="279"/>
            <ac:spMk id="18" creationId="{5DB23C2B-2054-4D8B-9E98-9190F8E05EAD}"/>
          </ac:spMkLst>
        </pc:spChg>
        <pc:spChg chg="del">
          <ac:chgData name="SCHWAN, LEANNE" userId="S::lschwan@yonkerspublicschools.org::5c0e61b7-c200-4cc9-8114-f69a5be58b84" providerId="AD" clId="Web-{27C3CDCA-E250-EB8E-FF05-04D6CCFE634D}" dt="2023-01-25T01:42:44.302" v="9"/>
          <ac:spMkLst>
            <pc:docMk/>
            <pc:sldMk cId="302374715" sldId="279"/>
            <ac:spMk id="19" creationId="{8797B5BC-9873-45F9-97D6-298FB5AF08FF}"/>
          </ac:spMkLst>
        </pc:spChg>
        <pc:spChg chg="del">
          <ac:chgData name="SCHWAN, LEANNE" userId="S::lschwan@yonkerspublicschools.org::5c0e61b7-c200-4cc9-8114-f69a5be58b84" providerId="AD" clId="Web-{27C3CDCA-E250-EB8E-FF05-04D6CCFE634D}" dt="2023-01-25T01:42:44.302" v="9"/>
          <ac:spMkLst>
            <pc:docMk/>
            <pc:sldMk cId="302374715" sldId="279"/>
            <ac:spMk id="20" creationId="{665C2FCD-09A4-4B4B-AA73-F330DFE91799}"/>
          </ac:spMkLst>
        </pc:spChg>
        <pc:spChg chg="add del">
          <ac:chgData name="SCHWAN, LEANNE" userId="S::lschwan@yonkerspublicschools.org::5c0e61b7-c200-4cc9-8114-f69a5be58b84" providerId="AD" clId="Web-{27C3CDCA-E250-EB8E-FF05-04D6CCFE634D}" dt="2023-01-25T01:42:54.255" v="10"/>
          <ac:spMkLst>
            <pc:docMk/>
            <pc:sldMk cId="302374715" sldId="279"/>
            <ac:spMk id="24" creationId="{F5202A52-5440-0008-A004-4B5C5158A728}"/>
          </ac:spMkLst>
        </pc:spChg>
        <pc:spChg chg="add del">
          <ac:chgData name="SCHWAN, LEANNE" userId="S::lschwan@yonkerspublicschools.org::5c0e61b7-c200-4cc9-8114-f69a5be58b84" providerId="AD" clId="Web-{27C3CDCA-E250-EB8E-FF05-04D6CCFE634D}" dt="2023-01-25T01:43:11.662" v="12"/>
          <ac:spMkLst>
            <pc:docMk/>
            <pc:sldMk cId="302374715" sldId="279"/>
            <ac:spMk id="27" creationId="{F13A95FF-1A75-49AA-86AE-EED61BD0E408}"/>
          </ac:spMkLst>
        </pc:spChg>
        <pc:spChg chg="add">
          <ac:chgData name="SCHWAN, LEANNE" userId="S::lschwan@yonkerspublicschools.org::5c0e61b7-c200-4cc9-8114-f69a5be58b84" providerId="AD" clId="Web-{27C3CDCA-E250-EB8E-FF05-04D6CCFE634D}" dt="2023-01-25T01:43:11.662" v="12"/>
          <ac:spMkLst>
            <pc:docMk/>
            <pc:sldMk cId="302374715" sldId="279"/>
            <ac:spMk id="32" creationId="{17115F77-2FAE-4CA7-9A7F-10D5F2C8F831}"/>
          </ac:spMkLst>
        </pc:spChg>
        <pc:spChg chg="add">
          <ac:chgData name="SCHWAN, LEANNE" userId="S::lschwan@yonkerspublicschools.org::5c0e61b7-c200-4cc9-8114-f69a5be58b84" providerId="AD" clId="Web-{27C3CDCA-E250-EB8E-FF05-04D6CCFE634D}" dt="2023-01-25T01:43:11.662" v="12"/>
          <ac:spMkLst>
            <pc:docMk/>
            <pc:sldMk cId="302374715" sldId="279"/>
            <ac:spMk id="34" creationId="{5CD4C046-A04C-46CC-AFA3-6B0621F628C8}"/>
          </ac:spMkLst>
        </pc:spChg>
        <pc:spChg chg="add">
          <ac:chgData name="SCHWAN, LEANNE" userId="S::lschwan@yonkerspublicschools.org::5c0e61b7-c200-4cc9-8114-f69a5be58b84" providerId="AD" clId="Web-{27C3CDCA-E250-EB8E-FF05-04D6CCFE634D}" dt="2023-01-25T01:43:11.662" v="12"/>
          <ac:spMkLst>
            <pc:docMk/>
            <pc:sldMk cId="302374715" sldId="279"/>
            <ac:spMk id="36" creationId="{66C7A97A-A7DE-4DFB-8542-1E4BF24C7D31}"/>
          </ac:spMkLst>
        </pc:spChg>
        <pc:spChg chg="add">
          <ac:chgData name="SCHWAN, LEANNE" userId="S::lschwan@yonkerspublicschools.org::5c0e61b7-c200-4cc9-8114-f69a5be58b84" providerId="AD" clId="Web-{27C3CDCA-E250-EB8E-FF05-04D6CCFE634D}" dt="2023-01-25T01:43:11.662" v="12"/>
          <ac:spMkLst>
            <pc:docMk/>
            <pc:sldMk cId="302374715" sldId="279"/>
            <ac:spMk id="38" creationId="{BE111DB0-3D73-4D20-9D57-CEF5A0D865B9}"/>
          </ac:spMkLst>
        </pc:spChg>
        <pc:spChg chg="add">
          <ac:chgData name="SCHWAN, LEANNE" userId="S::lschwan@yonkerspublicschools.org::5c0e61b7-c200-4cc9-8114-f69a5be58b84" providerId="AD" clId="Web-{27C3CDCA-E250-EB8E-FF05-04D6CCFE634D}" dt="2023-01-25T01:43:11.662" v="12"/>
          <ac:spMkLst>
            <pc:docMk/>
            <pc:sldMk cId="302374715" sldId="279"/>
            <ac:spMk id="40" creationId="{027ADCA0-A066-4B16-8E1F-3C2483947B72}"/>
          </ac:spMkLst>
        </pc:spChg>
        <pc:picChg chg="add mod ord">
          <ac:chgData name="SCHWAN, LEANNE" userId="S::lschwan@yonkerspublicschools.org::5c0e61b7-c200-4cc9-8114-f69a5be58b84" providerId="AD" clId="Web-{27C3CDCA-E250-EB8E-FF05-04D6CCFE634D}" dt="2023-01-25T01:43:11.662" v="12"/>
          <ac:picMkLst>
            <pc:docMk/>
            <pc:sldMk cId="302374715" sldId="279"/>
            <ac:picMk id="4" creationId="{9F0384AA-ED2C-C09F-2821-5E400B59B5EC}"/>
          </ac:picMkLst>
        </pc:picChg>
      </pc:sldChg>
      <pc:sldChg chg="addSp delSp modSp new mod setBg">
        <pc:chgData name="SCHWAN, LEANNE" userId="S::lschwan@yonkerspublicschools.org::5c0e61b7-c200-4cc9-8114-f69a5be58b84" providerId="AD" clId="Web-{27C3CDCA-E250-EB8E-FF05-04D6CCFE634D}" dt="2023-01-25T01:46:03.807" v="29"/>
        <pc:sldMkLst>
          <pc:docMk/>
          <pc:sldMk cId="2229204062" sldId="280"/>
        </pc:sldMkLst>
        <pc:spChg chg="mod">
          <ac:chgData name="SCHWAN, LEANNE" userId="S::lschwan@yonkerspublicschools.org::5c0e61b7-c200-4cc9-8114-f69a5be58b84" providerId="AD" clId="Web-{27C3CDCA-E250-EB8E-FF05-04D6CCFE634D}" dt="2023-01-25T01:46:03.807" v="29"/>
          <ac:spMkLst>
            <pc:docMk/>
            <pc:sldMk cId="2229204062" sldId="280"/>
            <ac:spMk id="2" creationId="{A1989FD0-035A-B74B-69BE-3E25B2253CC4}"/>
          </ac:spMkLst>
        </pc:spChg>
        <pc:spChg chg="del">
          <ac:chgData name="SCHWAN, LEANNE" userId="S::lschwan@yonkerspublicschools.org::5c0e61b7-c200-4cc9-8114-f69a5be58b84" providerId="AD" clId="Web-{27C3CDCA-E250-EB8E-FF05-04D6CCFE634D}" dt="2023-01-25T01:44:00.335" v="17"/>
          <ac:spMkLst>
            <pc:docMk/>
            <pc:sldMk cId="2229204062" sldId="280"/>
            <ac:spMk id="3" creationId="{5BB93CC3-2FF9-9117-21B0-05792A1E5BF5}"/>
          </ac:spMkLst>
        </pc:spChg>
        <pc:spChg chg="add">
          <ac:chgData name="SCHWAN, LEANNE" userId="S::lschwan@yonkerspublicschools.org::5c0e61b7-c200-4cc9-8114-f69a5be58b84" providerId="AD" clId="Web-{27C3CDCA-E250-EB8E-FF05-04D6CCFE634D}" dt="2023-01-25T01:46:03.807" v="29"/>
          <ac:spMkLst>
            <pc:docMk/>
            <pc:sldMk cId="2229204062" sldId="280"/>
            <ac:spMk id="9" creationId="{DB8424AB-D56B-4256-866A-5B54DE93C20F}"/>
          </ac:spMkLst>
        </pc:spChg>
        <pc:spChg chg="add">
          <ac:chgData name="SCHWAN, LEANNE" userId="S::lschwan@yonkerspublicschools.org::5c0e61b7-c200-4cc9-8114-f69a5be58b84" providerId="AD" clId="Web-{27C3CDCA-E250-EB8E-FF05-04D6CCFE634D}" dt="2023-01-25T01:46:03.807" v="29"/>
          <ac:spMkLst>
            <pc:docMk/>
            <pc:sldMk cId="2229204062" sldId="280"/>
            <ac:spMk id="11" creationId="{FC999C28-AD33-4EB7-A5F1-C06D10A5FDF7}"/>
          </ac:spMkLst>
        </pc:spChg>
        <pc:spChg chg="add">
          <ac:chgData name="SCHWAN, LEANNE" userId="S::lschwan@yonkerspublicschools.org::5c0e61b7-c200-4cc9-8114-f69a5be58b84" providerId="AD" clId="Web-{27C3CDCA-E250-EB8E-FF05-04D6CCFE634D}" dt="2023-01-25T01:46:03.807" v="29"/>
          <ac:spMkLst>
            <pc:docMk/>
            <pc:sldMk cId="2229204062" sldId="280"/>
            <ac:spMk id="13" creationId="{0864E5C9-52C9-4572-AC75-548B9B9C2648}"/>
          </ac:spMkLst>
        </pc:spChg>
        <pc:spChg chg="add">
          <ac:chgData name="SCHWAN, LEANNE" userId="S::lschwan@yonkerspublicschools.org::5c0e61b7-c200-4cc9-8114-f69a5be58b84" providerId="AD" clId="Web-{27C3CDCA-E250-EB8E-FF05-04D6CCFE634D}" dt="2023-01-25T01:46:03.807" v="29"/>
          <ac:spMkLst>
            <pc:docMk/>
            <pc:sldMk cId="2229204062" sldId="280"/>
            <ac:spMk id="15" creationId="{45CC6500-4DBD-4C34-BC14-2387FB483BEB}"/>
          </ac:spMkLst>
        </pc:spChg>
        <pc:spChg chg="add">
          <ac:chgData name="SCHWAN, LEANNE" userId="S::lschwan@yonkerspublicschools.org::5c0e61b7-c200-4cc9-8114-f69a5be58b84" providerId="AD" clId="Web-{27C3CDCA-E250-EB8E-FF05-04D6CCFE634D}" dt="2023-01-25T01:46:03.807" v="29"/>
          <ac:spMkLst>
            <pc:docMk/>
            <pc:sldMk cId="2229204062" sldId="280"/>
            <ac:spMk id="17" creationId="{4E34A3B6-BAD2-4156-BDC6-4736248BFDE0}"/>
          </ac:spMkLst>
        </pc:spChg>
        <pc:picChg chg="add mod ord">
          <ac:chgData name="SCHWAN, LEANNE" userId="S::lschwan@yonkerspublicschools.org::5c0e61b7-c200-4cc9-8114-f69a5be58b84" providerId="AD" clId="Web-{27C3CDCA-E250-EB8E-FF05-04D6CCFE634D}" dt="2023-01-25T01:46:03.807" v="29"/>
          <ac:picMkLst>
            <pc:docMk/>
            <pc:sldMk cId="2229204062" sldId="280"/>
            <ac:picMk id="4" creationId="{F3AE6CFE-8DF5-39D2-3DAD-B05E6264C6C4}"/>
          </ac:picMkLst>
        </pc:picChg>
      </pc:sldChg>
      <pc:sldChg chg="addSp delSp modSp new mod setBg">
        <pc:chgData name="SCHWAN, LEANNE" userId="S::lschwan@yonkerspublicschools.org::5c0e61b7-c200-4cc9-8114-f69a5be58b84" providerId="AD" clId="Web-{27C3CDCA-E250-EB8E-FF05-04D6CCFE634D}" dt="2023-01-25T01:48:05.551" v="39"/>
        <pc:sldMkLst>
          <pc:docMk/>
          <pc:sldMk cId="679261110" sldId="281"/>
        </pc:sldMkLst>
        <pc:spChg chg="mod">
          <ac:chgData name="SCHWAN, LEANNE" userId="S::lschwan@yonkerspublicschools.org::5c0e61b7-c200-4cc9-8114-f69a5be58b84" providerId="AD" clId="Web-{27C3CDCA-E250-EB8E-FF05-04D6CCFE634D}" dt="2023-01-25T01:48:05.551" v="39"/>
          <ac:spMkLst>
            <pc:docMk/>
            <pc:sldMk cId="679261110" sldId="281"/>
            <ac:spMk id="2" creationId="{0ADBD151-E630-502D-DCBF-8E282D15BFA1}"/>
          </ac:spMkLst>
        </pc:spChg>
        <pc:spChg chg="del">
          <ac:chgData name="SCHWAN, LEANNE" userId="S::lschwan@yonkerspublicschools.org::5c0e61b7-c200-4cc9-8114-f69a5be58b84" providerId="AD" clId="Web-{27C3CDCA-E250-EB8E-FF05-04D6CCFE634D}" dt="2023-01-25T01:47:47.957" v="38"/>
          <ac:spMkLst>
            <pc:docMk/>
            <pc:sldMk cId="679261110" sldId="281"/>
            <ac:spMk id="3" creationId="{C21E0C65-134E-D732-A165-C5D694C2ECB8}"/>
          </ac:spMkLst>
        </pc:spChg>
        <pc:spChg chg="add">
          <ac:chgData name="SCHWAN, LEANNE" userId="S::lschwan@yonkerspublicschools.org::5c0e61b7-c200-4cc9-8114-f69a5be58b84" providerId="AD" clId="Web-{27C3CDCA-E250-EB8E-FF05-04D6CCFE634D}" dt="2023-01-25T01:48:05.551" v="39"/>
          <ac:spMkLst>
            <pc:docMk/>
            <pc:sldMk cId="679261110" sldId="281"/>
            <ac:spMk id="9" creationId="{DB8424AB-D56B-4256-866A-5B54DE93C20F}"/>
          </ac:spMkLst>
        </pc:spChg>
        <pc:spChg chg="add">
          <ac:chgData name="SCHWAN, LEANNE" userId="S::lschwan@yonkerspublicschools.org::5c0e61b7-c200-4cc9-8114-f69a5be58b84" providerId="AD" clId="Web-{27C3CDCA-E250-EB8E-FF05-04D6CCFE634D}" dt="2023-01-25T01:48:05.551" v="39"/>
          <ac:spMkLst>
            <pc:docMk/>
            <pc:sldMk cId="679261110" sldId="281"/>
            <ac:spMk id="11" creationId="{FC999C28-AD33-4EB7-A5F1-C06D10A5FDF7}"/>
          </ac:spMkLst>
        </pc:spChg>
        <pc:spChg chg="add">
          <ac:chgData name="SCHWAN, LEANNE" userId="S::lschwan@yonkerspublicschools.org::5c0e61b7-c200-4cc9-8114-f69a5be58b84" providerId="AD" clId="Web-{27C3CDCA-E250-EB8E-FF05-04D6CCFE634D}" dt="2023-01-25T01:48:05.551" v="39"/>
          <ac:spMkLst>
            <pc:docMk/>
            <pc:sldMk cId="679261110" sldId="281"/>
            <ac:spMk id="13" creationId="{0864E5C9-52C9-4572-AC75-548B9B9C2648}"/>
          </ac:spMkLst>
        </pc:spChg>
        <pc:spChg chg="add">
          <ac:chgData name="SCHWAN, LEANNE" userId="S::lschwan@yonkerspublicschools.org::5c0e61b7-c200-4cc9-8114-f69a5be58b84" providerId="AD" clId="Web-{27C3CDCA-E250-EB8E-FF05-04D6CCFE634D}" dt="2023-01-25T01:48:05.551" v="39"/>
          <ac:spMkLst>
            <pc:docMk/>
            <pc:sldMk cId="679261110" sldId="281"/>
            <ac:spMk id="15" creationId="{45CC6500-4DBD-4C34-BC14-2387FB483BEB}"/>
          </ac:spMkLst>
        </pc:spChg>
        <pc:spChg chg="add">
          <ac:chgData name="SCHWAN, LEANNE" userId="S::lschwan@yonkerspublicschools.org::5c0e61b7-c200-4cc9-8114-f69a5be58b84" providerId="AD" clId="Web-{27C3CDCA-E250-EB8E-FF05-04D6CCFE634D}" dt="2023-01-25T01:48:05.551" v="39"/>
          <ac:spMkLst>
            <pc:docMk/>
            <pc:sldMk cId="679261110" sldId="281"/>
            <ac:spMk id="17" creationId="{4E34A3B6-BAD2-4156-BDC6-4736248BFDE0}"/>
          </ac:spMkLst>
        </pc:spChg>
        <pc:picChg chg="add mod ord">
          <ac:chgData name="SCHWAN, LEANNE" userId="S::lschwan@yonkerspublicschools.org::5c0e61b7-c200-4cc9-8114-f69a5be58b84" providerId="AD" clId="Web-{27C3CDCA-E250-EB8E-FF05-04D6CCFE634D}" dt="2023-01-25T01:48:05.551" v="39"/>
          <ac:picMkLst>
            <pc:docMk/>
            <pc:sldMk cId="679261110" sldId="281"/>
            <ac:picMk id="4" creationId="{2DB69CEA-D99E-1A7B-42F0-DFE16E774AF3}"/>
          </ac:picMkLst>
        </pc:picChg>
      </pc:sldChg>
      <pc:sldChg chg="addSp delSp modSp new">
        <pc:chgData name="SCHWAN, LEANNE" userId="S::lschwan@yonkerspublicschools.org::5c0e61b7-c200-4cc9-8114-f69a5be58b84" providerId="AD" clId="Web-{27C3CDCA-E250-EB8E-FF05-04D6CCFE634D}" dt="2023-01-25T01:49:31.429" v="77"/>
        <pc:sldMkLst>
          <pc:docMk/>
          <pc:sldMk cId="2597832775" sldId="282"/>
        </pc:sldMkLst>
        <pc:spChg chg="mod">
          <ac:chgData name="SCHWAN, LEANNE" userId="S::lschwan@yonkerspublicschools.org::5c0e61b7-c200-4cc9-8114-f69a5be58b84" providerId="AD" clId="Web-{27C3CDCA-E250-EB8E-FF05-04D6CCFE634D}" dt="2023-01-25T01:49:07.944" v="43" actId="20577"/>
          <ac:spMkLst>
            <pc:docMk/>
            <pc:sldMk cId="2597832775" sldId="282"/>
            <ac:spMk id="2" creationId="{1AB48F8A-60FD-48B0-9968-31B4D33EEF9F}"/>
          </ac:spMkLst>
        </pc:spChg>
        <pc:spChg chg="del">
          <ac:chgData name="SCHWAN, LEANNE" userId="S::lschwan@yonkerspublicschools.org::5c0e61b7-c200-4cc9-8114-f69a5be58b84" providerId="AD" clId="Web-{27C3CDCA-E250-EB8E-FF05-04D6CCFE634D}" dt="2023-01-25T01:48:39.693" v="41"/>
          <ac:spMkLst>
            <pc:docMk/>
            <pc:sldMk cId="2597832775" sldId="282"/>
            <ac:spMk id="3" creationId="{2486B437-6301-6A26-2C90-FCF4B88ACEF7}"/>
          </ac:spMkLst>
        </pc:spChg>
        <pc:graphicFrameChg chg="add mod ord modGraphic">
          <ac:chgData name="SCHWAN, LEANNE" userId="S::lschwan@yonkerspublicschools.org::5c0e61b7-c200-4cc9-8114-f69a5be58b84" providerId="AD" clId="Web-{27C3CDCA-E250-EB8E-FF05-04D6CCFE634D}" dt="2023-01-25T01:49:31.429" v="77"/>
          <ac:graphicFrameMkLst>
            <pc:docMk/>
            <pc:sldMk cId="2597832775" sldId="282"/>
            <ac:graphicFrameMk id="5" creationId="{62976399-5381-4521-59E4-D11A835D6DC5}"/>
          </ac:graphicFrameMkLst>
        </pc:graphicFrameChg>
      </pc:sldChg>
      <pc:sldChg chg="addSp delSp modSp new mod setBg">
        <pc:chgData name="SCHWAN, LEANNE" userId="S::lschwan@yonkerspublicschools.org::5c0e61b7-c200-4cc9-8114-f69a5be58b84" providerId="AD" clId="Web-{27C3CDCA-E250-EB8E-FF05-04D6CCFE634D}" dt="2023-01-25T01:51:42.276" v="90" actId="20577"/>
        <pc:sldMkLst>
          <pc:docMk/>
          <pc:sldMk cId="1014465427" sldId="283"/>
        </pc:sldMkLst>
        <pc:spChg chg="del mod">
          <ac:chgData name="SCHWAN, LEANNE" userId="S::lschwan@yonkerspublicschools.org::5c0e61b7-c200-4cc9-8114-f69a5be58b84" providerId="AD" clId="Web-{27C3CDCA-E250-EB8E-FF05-04D6CCFE634D}" dt="2023-01-25T01:50:35.634" v="82"/>
          <ac:spMkLst>
            <pc:docMk/>
            <pc:sldMk cId="1014465427" sldId="283"/>
            <ac:spMk id="2" creationId="{B35A59CF-DE41-3DD8-28E7-302EED19FB07}"/>
          </ac:spMkLst>
        </pc:spChg>
        <pc:spChg chg="del">
          <ac:chgData name="SCHWAN, LEANNE" userId="S::lschwan@yonkerspublicschools.org::5c0e61b7-c200-4cc9-8114-f69a5be58b84" providerId="AD" clId="Web-{27C3CDCA-E250-EB8E-FF05-04D6CCFE634D}" dt="2023-01-25T01:50:14.836" v="79"/>
          <ac:spMkLst>
            <pc:docMk/>
            <pc:sldMk cId="1014465427" sldId="283"/>
            <ac:spMk id="3" creationId="{68A53908-2256-CAFD-2AB8-1D919365EC4B}"/>
          </ac:spMkLst>
        </pc:spChg>
        <pc:spChg chg="add mod">
          <ac:chgData name="SCHWAN, LEANNE" userId="S::lschwan@yonkerspublicschools.org::5c0e61b7-c200-4cc9-8114-f69a5be58b84" providerId="AD" clId="Web-{27C3CDCA-E250-EB8E-FF05-04D6CCFE634D}" dt="2023-01-25T01:51:42.276" v="90" actId="20577"/>
          <ac:spMkLst>
            <pc:docMk/>
            <pc:sldMk cId="1014465427" sldId="283"/>
            <ac:spMk id="8" creationId="{A33DCA97-4A98-236F-E67F-2EC782316E61}"/>
          </ac:spMkLst>
        </pc:spChg>
        <pc:spChg chg="add">
          <ac:chgData name="SCHWAN, LEANNE" userId="S::lschwan@yonkerspublicschools.org::5c0e61b7-c200-4cc9-8114-f69a5be58b84" providerId="AD" clId="Web-{27C3CDCA-E250-EB8E-FF05-04D6CCFE634D}" dt="2023-01-25T01:51:08.806" v="83"/>
          <ac:spMkLst>
            <pc:docMk/>
            <pc:sldMk cId="1014465427" sldId="283"/>
            <ac:spMk id="11" creationId="{5A133C1E-CB83-47F3-8F35-94C2A7C58EE2}"/>
          </ac:spMkLst>
        </pc:spChg>
        <pc:spChg chg="add">
          <ac:chgData name="SCHWAN, LEANNE" userId="S::lschwan@yonkerspublicschools.org::5c0e61b7-c200-4cc9-8114-f69a5be58b84" providerId="AD" clId="Web-{27C3CDCA-E250-EB8E-FF05-04D6CCFE634D}" dt="2023-01-25T01:51:08.806" v="83"/>
          <ac:spMkLst>
            <pc:docMk/>
            <pc:sldMk cId="1014465427" sldId="283"/>
            <ac:spMk id="13" creationId="{289E943A-225D-44B1-B345-D7FDBA43C1CE}"/>
          </ac:spMkLst>
        </pc:spChg>
        <pc:picChg chg="add mod ord">
          <ac:chgData name="SCHWAN, LEANNE" userId="S::lschwan@yonkerspublicschools.org::5c0e61b7-c200-4cc9-8114-f69a5be58b84" providerId="AD" clId="Web-{27C3CDCA-E250-EB8E-FF05-04D6CCFE634D}" dt="2023-01-25T01:51:08.806" v="83"/>
          <ac:picMkLst>
            <pc:docMk/>
            <pc:sldMk cId="1014465427" sldId="283"/>
            <ac:picMk id="4" creationId="{3B7ABD61-A830-B55E-28F5-E259D95B4974}"/>
          </ac:picMkLst>
        </pc:picChg>
      </pc:sldChg>
      <pc:sldChg chg="addSp delSp modSp new mod setBg">
        <pc:chgData name="SCHWAN, LEANNE" userId="S::lschwan@yonkerspublicschools.org::5c0e61b7-c200-4cc9-8114-f69a5be58b84" providerId="AD" clId="Web-{27C3CDCA-E250-EB8E-FF05-04D6CCFE634D}" dt="2023-01-25T01:53:57.452" v="95"/>
        <pc:sldMkLst>
          <pc:docMk/>
          <pc:sldMk cId="3777201073" sldId="284"/>
        </pc:sldMkLst>
        <pc:spChg chg="mod ord">
          <ac:chgData name="SCHWAN, LEANNE" userId="S::lschwan@yonkerspublicschools.org::5c0e61b7-c200-4cc9-8114-f69a5be58b84" providerId="AD" clId="Web-{27C3CDCA-E250-EB8E-FF05-04D6CCFE634D}" dt="2023-01-25T01:53:57.452" v="95"/>
          <ac:spMkLst>
            <pc:docMk/>
            <pc:sldMk cId="3777201073" sldId="284"/>
            <ac:spMk id="2" creationId="{D474AA95-262B-1E44-0806-C7453D4A2AF3}"/>
          </ac:spMkLst>
        </pc:spChg>
        <pc:spChg chg="del">
          <ac:chgData name="SCHWAN, LEANNE" userId="S::lschwan@yonkerspublicschools.org::5c0e61b7-c200-4cc9-8114-f69a5be58b84" providerId="AD" clId="Web-{27C3CDCA-E250-EB8E-FF05-04D6CCFE634D}" dt="2023-01-25T01:52:51.590" v="92"/>
          <ac:spMkLst>
            <pc:docMk/>
            <pc:sldMk cId="3777201073" sldId="284"/>
            <ac:spMk id="3" creationId="{F9FACD58-9F6C-C4A9-07E9-38FA842E5814}"/>
          </ac:spMkLst>
        </pc:spChg>
        <pc:spChg chg="add">
          <ac:chgData name="SCHWAN, LEANNE" userId="S::lschwan@yonkerspublicschools.org::5c0e61b7-c200-4cc9-8114-f69a5be58b84" providerId="AD" clId="Web-{27C3CDCA-E250-EB8E-FF05-04D6CCFE634D}" dt="2023-01-25T01:53:57.452" v="95"/>
          <ac:spMkLst>
            <pc:docMk/>
            <pc:sldMk cId="3777201073" sldId="284"/>
            <ac:spMk id="9" creationId="{17115F77-2FAE-4CA7-9A7F-10D5F2C8F831}"/>
          </ac:spMkLst>
        </pc:spChg>
        <pc:spChg chg="add">
          <ac:chgData name="SCHWAN, LEANNE" userId="S::lschwan@yonkerspublicschools.org::5c0e61b7-c200-4cc9-8114-f69a5be58b84" providerId="AD" clId="Web-{27C3CDCA-E250-EB8E-FF05-04D6CCFE634D}" dt="2023-01-25T01:53:57.452" v="95"/>
          <ac:spMkLst>
            <pc:docMk/>
            <pc:sldMk cId="3777201073" sldId="284"/>
            <ac:spMk id="11" creationId="{5CD4C046-A04C-46CC-AFA3-6B0621F628C8}"/>
          </ac:spMkLst>
        </pc:spChg>
        <pc:spChg chg="add">
          <ac:chgData name="SCHWAN, LEANNE" userId="S::lschwan@yonkerspublicschools.org::5c0e61b7-c200-4cc9-8114-f69a5be58b84" providerId="AD" clId="Web-{27C3CDCA-E250-EB8E-FF05-04D6CCFE634D}" dt="2023-01-25T01:53:57.452" v="95"/>
          <ac:spMkLst>
            <pc:docMk/>
            <pc:sldMk cId="3777201073" sldId="284"/>
            <ac:spMk id="13" creationId="{9FDD9264-A478-4B82-A891-2BEA8BF9F68A}"/>
          </ac:spMkLst>
        </pc:spChg>
        <pc:spChg chg="add">
          <ac:chgData name="SCHWAN, LEANNE" userId="S::lschwan@yonkerspublicschools.org::5c0e61b7-c200-4cc9-8114-f69a5be58b84" providerId="AD" clId="Web-{27C3CDCA-E250-EB8E-FF05-04D6CCFE634D}" dt="2023-01-25T01:53:57.452" v="95"/>
          <ac:spMkLst>
            <pc:docMk/>
            <pc:sldMk cId="3777201073" sldId="284"/>
            <ac:spMk id="15" creationId="{C4D755E9-CEF5-43A7-A514-4664F25F398C}"/>
          </ac:spMkLst>
        </pc:spChg>
        <pc:spChg chg="add">
          <ac:chgData name="SCHWAN, LEANNE" userId="S::lschwan@yonkerspublicschools.org::5c0e61b7-c200-4cc9-8114-f69a5be58b84" providerId="AD" clId="Web-{27C3CDCA-E250-EB8E-FF05-04D6CCFE634D}" dt="2023-01-25T01:53:57.452" v="95"/>
          <ac:spMkLst>
            <pc:docMk/>
            <pc:sldMk cId="3777201073" sldId="284"/>
            <ac:spMk id="17" creationId="{2BF879CD-ED15-450F-B829-699C694D2EBC}"/>
          </ac:spMkLst>
        </pc:spChg>
        <pc:picChg chg="add mod ord">
          <ac:chgData name="SCHWAN, LEANNE" userId="S::lschwan@yonkerspublicschools.org::5c0e61b7-c200-4cc9-8114-f69a5be58b84" providerId="AD" clId="Web-{27C3CDCA-E250-EB8E-FF05-04D6CCFE634D}" dt="2023-01-25T01:53:57.452" v="95"/>
          <ac:picMkLst>
            <pc:docMk/>
            <pc:sldMk cId="3777201073" sldId="284"/>
            <ac:picMk id="4" creationId="{93825FDA-3E4B-F50B-5EBB-A23AB083BF35}"/>
          </ac:picMkLst>
        </pc:picChg>
      </pc:sldChg>
      <pc:sldChg chg="addSp delSp modSp new mod setBg setClrOvrMap">
        <pc:chgData name="SCHWAN, LEANNE" userId="S::lschwan@yonkerspublicschools.org::5c0e61b7-c200-4cc9-8114-f69a5be58b84" providerId="AD" clId="Web-{27C3CDCA-E250-EB8E-FF05-04D6CCFE634D}" dt="2023-01-25T02:04:28.882" v="114" actId="1076"/>
        <pc:sldMkLst>
          <pc:docMk/>
          <pc:sldMk cId="638280525" sldId="285"/>
        </pc:sldMkLst>
        <pc:spChg chg="del mod">
          <ac:chgData name="SCHWAN, LEANNE" userId="S::lschwan@yonkerspublicschools.org::5c0e61b7-c200-4cc9-8114-f69a5be58b84" providerId="AD" clId="Web-{27C3CDCA-E250-EB8E-FF05-04D6CCFE634D}" dt="2023-01-25T01:55:08.422" v="101"/>
          <ac:spMkLst>
            <pc:docMk/>
            <pc:sldMk cId="638280525" sldId="285"/>
            <ac:spMk id="2" creationId="{90D72521-4969-A360-C9FC-6A5971A9A12A}"/>
          </ac:spMkLst>
        </pc:spChg>
        <pc:spChg chg="del">
          <ac:chgData name="SCHWAN, LEANNE" userId="S::lschwan@yonkerspublicschools.org::5c0e61b7-c200-4cc9-8114-f69a5be58b84" providerId="AD" clId="Web-{27C3CDCA-E250-EB8E-FF05-04D6CCFE634D}" dt="2023-01-25T01:54:16.155" v="97"/>
          <ac:spMkLst>
            <pc:docMk/>
            <pc:sldMk cId="638280525" sldId="285"/>
            <ac:spMk id="3" creationId="{F8C4F454-D0DC-F9A6-66FB-263300E69EA5}"/>
          </ac:spMkLst>
        </pc:spChg>
        <pc:spChg chg="add mod">
          <ac:chgData name="SCHWAN, LEANNE" userId="S::lschwan@yonkerspublicschools.org::5c0e61b7-c200-4cc9-8114-f69a5be58b84" providerId="AD" clId="Web-{27C3CDCA-E250-EB8E-FF05-04D6CCFE634D}" dt="2023-01-25T02:04:28.882" v="114" actId="1076"/>
          <ac:spMkLst>
            <pc:docMk/>
            <pc:sldMk cId="638280525" sldId="285"/>
            <ac:spMk id="5" creationId="{021D4605-3AAD-BCFD-FD34-ABC50A70C37D}"/>
          </ac:spMkLst>
        </pc:spChg>
        <pc:spChg chg="add del">
          <ac:chgData name="SCHWAN, LEANNE" userId="S::lschwan@yonkerspublicschools.org::5c0e61b7-c200-4cc9-8114-f69a5be58b84" providerId="AD" clId="Web-{27C3CDCA-E250-EB8E-FF05-04D6CCFE634D}" dt="2023-01-25T01:55:27.845" v="104"/>
          <ac:spMkLst>
            <pc:docMk/>
            <pc:sldMk cId="638280525" sldId="285"/>
            <ac:spMk id="9" creationId="{21EF52E4-EF5D-433B-909A-76D4D87B286F}"/>
          </ac:spMkLst>
        </pc:spChg>
        <pc:spChg chg="add del">
          <ac:chgData name="SCHWAN, LEANNE" userId="S::lschwan@yonkerspublicschools.org::5c0e61b7-c200-4cc9-8114-f69a5be58b84" providerId="AD" clId="Web-{27C3CDCA-E250-EB8E-FF05-04D6CCFE634D}" dt="2023-01-25T01:55:27.845" v="104"/>
          <ac:spMkLst>
            <pc:docMk/>
            <pc:sldMk cId="638280525" sldId="285"/>
            <ac:spMk id="11" creationId="{C26DC629-CCE0-4055-A701-869C1250F0D6}"/>
          </ac:spMkLst>
        </pc:spChg>
        <pc:spChg chg="add">
          <ac:chgData name="SCHWAN, LEANNE" userId="S::lschwan@yonkerspublicschools.org::5c0e61b7-c200-4cc9-8114-f69a5be58b84" providerId="AD" clId="Web-{27C3CDCA-E250-EB8E-FF05-04D6CCFE634D}" dt="2023-01-25T01:55:27.845" v="104"/>
          <ac:spMkLst>
            <pc:docMk/>
            <pc:sldMk cId="638280525" sldId="285"/>
            <ac:spMk id="16" creationId="{DADC4F84-175A-4AB1-916C-1E5796E1E0D3}"/>
          </ac:spMkLst>
        </pc:spChg>
        <pc:picChg chg="add mod ord">
          <ac:chgData name="SCHWAN, LEANNE" userId="S::lschwan@yonkerspublicschools.org::5c0e61b7-c200-4cc9-8114-f69a5be58b84" providerId="AD" clId="Web-{27C3CDCA-E250-EB8E-FF05-04D6CCFE634D}" dt="2023-01-25T01:55:27.845" v="104"/>
          <ac:picMkLst>
            <pc:docMk/>
            <pc:sldMk cId="638280525" sldId="285"/>
            <ac:picMk id="4" creationId="{6068E64D-B09B-5CBD-63AB-3460DE50441E}"/>
          </ac:picMkLst>
        </pc:picChg>
      </pc:sldChg>
      <pc:sldChg chg="addSp delSp modSp new mod setBg">
        <pc:chgData name="SCHWAN, LEANNE" userId="S::lschwan@yonkerspublicschools.org::5c0e61b7-c200-4cc9-8114-f69a5be58b84" providerId="AD" clId="Web-{27C3CDCA-E250-EB8E-FF05-04D6CCFE634D}" dt="2023-01-25T02:10:20.266" v="119"/>
        <pc:sldMkLst>
          <pc:docMk/>
          <pc:sldMk cId="3606794618" sldId="286"/>
        </pc:sldMkLst>
        <pc:spChg chg="mod">
          <ac:chgData name="SCHWAN, LEANNE" userId="S::lschwan@yonkerspublicschools.org::5c0e61b7-c200-4cc9-8114-f69a5be58b84" providerId="AD" clId="Web-{27C3CDCA-E250-EB8E-FF05-04D6CCFE634D}" dt="2023-01-25T02:10:20.266" v="119"/>
          <ac:spMkLst>
            <pc:docMk/>
            <pc:sldMk cId="3606794618" sldId="286"/>
            <ac:spMk id="2" creationId="{8F736842-01D6-E34D-3BAD-3412E08D4434}"/>
          </ac:spMkLst>
        </pc:spChg>
        <pc:spChg chg="del">
          <ac:chgData name="SCHWAN, LEANNE" userId="S::lschwan@yonkerspublicschools.org::5c0e61b7-c200-4cc9-8114-f69a5be58b84" providerId="AD" clId="Web-{27C3CDCA-E250-EB8E-FF05-04D6CCFE634D}" dt="2023-01-25T02:09:41.593" v="116"/>
          <ac:spMkLst>
            <pc:docMk/>
            <pc:sldMk cId="3606794618" sldId="286"/>
            <ac:spMk id="3" creationId="{4B002596-6077-A45E-37D4-12BBDC756940}"/>
          </ac:spMkLst>
        </pc:spChg>
        <pc:spChg chg="add">
          <ac:chgData name="SCHWAN, LEANNE" userId="S::lschwan@yonkerspublicschools.org::5c0e61b7-c200-4cc9-8114-f69a5be58b84" providerId="AD" clId="Web-{27C3CDCA-E250-EB8E-FF05-04D6CCFE634D}" dt="2023-01-25T02:10:20.266" v="119"/>
          <ac:spMkLst>
            <pc:docMk/>
            <pc:sldMk cId="3606794618" sldId="286"/>
            <ac:spMk id="9" creationId="{DB8424AB-D56B-4256-866A-5B54DE93C20F}"/>
          </ac:spMkLst>
        </pc:spChg>
        <pc:spChg chg="add">
          <ac:chgData name="SCHWAN, LEANNE" userId="S::lschwan@yonkerspublicschools.org::5c0e61b7-c200-4cc9-8114-f69a5be58b84" providerId="AD" clId="Web-{27C3CDCA-E250-EB8E-FF05-04D6CCFE634D}" dt="2023-01-25T02:10:20.266" v="119"/>
          <ac:spMkLst>
            <pc:docMk/>
            <pc:sldMk cId="3606794618" sldId="286"/>
            <ac:spMk id="11" creationId="{FC999C28-AD33-4EB7-A5F1-C06D10A5FDF7}"/>
          </ac:spMkLst>
        </pc:spChg>
        <pc:spChg chg="add">
          <ac:chgData name="SCHWAN, LEANNE" userId="S::lschwan@yonkerspublicschools.org::5c0e61b7-c200-4cc9-8114-f69a5be58b84" providerId="AD" clId="Web-{27C3CDCA-E250-EB8E-FF05-04D6CCFE634D}" dt="2023-01-25T02:10:20.266" v="119"/>
          <ac:spMkLst>
            <pc:docMk/>
            <pc:sldMk cId="3606794618" sldId="286"/>
            <ac:spMk id="13" creationId="{0864E5C9-52C9-4572-AC75-548B9B9C2648}"/>
          </ac:spMkLst>
        </pc:spChg>
        <pc:spChg chg="add">
          <ac:chgData name="SCHWAN, LEANNE" userId="S::lschwan@yonkerspublicschools.org::5c0e61b7-c200-4cc9-8114-f69a5be58b84" providerId="AD" clId="Web-{27C3CDCA-E250-EB8E-FF05-04D6CCFE634D}" dt="2023-01-25T02:10:20.266" v="119"/>
          <ac:spMkLst>
            <pc:docMk/>
            <pc:sldMk cId="3606794618" sldId="286"/>
            <ac:spMk id="15" creationId="{45CC6500-4DBD-4C34-BC14-2387FB483BEB}"/>
          </ac:spMkLst>
        </pc:spChg>
        <pc:spChg chg="add">
          <ac:chgData name="SCHWAN, LEANNE" userId="S::lschwan@yonkerspublicschools.org::5c0e61b7-c200-4cc9-8114-f69a5be58b84" providerId="AD" clId="Web-{27C3CDCA-E250-EB8E-FF05-04D6CCFE634D}" dt="2023-01-25T02:10:20.266" v="119"/>
          <ac:spMkLst>
            <pc:docMk/>
            <pc:sldMk cId="3606794618" sldId="286"/>
            <ac:spMk id="17" creationId="{4E34A3B6-BAD2-4156-BDC6-4736248BFDE0}"/>
          </ac:spMkLst>
        </pc:spChg>
        <pc:picChg chg="add mod ord">
          <ac:chgData name="SCHWAN, LEANNE" userId="S::lschwan@yonkerspublicschools.org::5c0e61b7-c200-4cc9-8114-f69a5be58b84" providerId="AD" clId="Web-{27C3CDCA-E250-EB8E-FF05-04D6CCFE634D}" dt="2023-01-25T02:10:20.266" v="119"/>
          <ac:picMkLst>
            <pc:docMk/>
            <pc:sldMk cId="3606794618" sldId="286"/>
            <ac:picMk id="4" creationId="{BC2DF4D1-CE84-D23C-63C7-616A089AA22C}"/>
          </ac:picMkLst>
        </pc:picChg>
      </pc:sldChg>
      <pc:sldChg chg="addSp delSp modSp new mod setBg">
        <pc:chgData name="SCHWAN, LEANNE" userId="S::lschwan@yonkerspublicschools.org::5c0e61b7-c200-4cc9-8114-f69a5be58b84" providerId="AD" clId="Web-{27C3CDCA-E250-EB8E-FF05-04D6CCFE634D}" dt="2023-01-25T02:11:29.128" v="128"/>
        <pc:sldMkLst>
          <pc:docMk/>
          <pc:sldMk cId="2420898861" sldId="287"/>
        </pc:sldMkLst>
        <pc:spChg chg="mod">
          <ac:chgData name="SCHWAN, LEANNE" userId="S::lschwan@yonkerspublicschools.org::5c0e61b7-c200-4cc9-8114-f69a5be58b84" providerId="AD" clId="Web-{27C3CDCA-E250-EB8E-FF05-04D6CCFE634D}" dt="2023-01-25T02:11:29.128" v="128"/>
          <ac:spMkLst>
            <pc:docMk/>
            <pc:sldMk cId="2420898861" sldId="287"/>
            <ac:spMk id="2" creationId="{5BAAB2C6-1B55-9323-0AF1-B49B68BF273B}"/>
          </ac:spMkLst>
        </pc:spChg>
        <pc:spChg chg="del">
          <ac:chgData name="SCHWAN, LEANNE" userId="S::lschwan@yonkerspublicschools.org::5c0e61b7-c200-4cc9-8114-f69a5be58b84" providerId="AD" clId="Web-{27C3CDCA-E250-EB8E-FF05-04D6CCFE634D}" dt="2023-01-25T02:11:14.455" v="123"/>
          <ac:spMkLst>
            <pc:docMk/>
            <pc:sldMk cId="2420898861" sldId="287"/>
            <ac:spMk id="3" creationId="{E58BC03F-EBAD-EBE0-950E-FCF5F730C7FF}"/>
          </ac:spMkLst>
        </pc:spChg>
        <pc:spChg chg="add">
          <ac:chgData name="SCHWAN, LEANNE" userId="S::lschwan@yonkerspublicschools.org::5c0e61b7-c200-4cc9-8114-f69a5be58b84" providerId="AD" clId="Web-{27C3CDCA-E250-EB8E-FF05-04D6CCFE634D}" dt="2023-01-25T02:11:29.128" v="128"/>
          <ac:spMkLst>
            <pc:docMk/>
            <pc:sldMk cId="2420898861" sldId="287"/>
            <ac:spMk id="9" creationId="{DB8424AB-D56B-4256-866A-5B54DE93C20F}"/>
          </ac:spMkLst>
        </pc:spChg>
        <pc:spChg chg="add">
          <ac:chgData name="SCHWAN, LEANNE" userId="S::lschwan@yonkerspublicschools.org::5c0e61b7-c200-4cc9-8114-f69a5be58b84" providerId="AD" clId="Web-{27C3CDCA-E250-EB8E-FF05-04D6CCFE634D}" dt="2023-01-25T02:11:29.128" v="128"/>
          <ac:spMkLst>
            <pc:docMk/>
            <pc:sldMk cId="2420898861" sldId="287"/>
            <ac:spMk id="11" creationId="{FC999C28-AD33-4EB7-A5F1-C06D10A5FDF7}"/>
          </ac:spMkLst>
        </pc:spChg>
        <pc:spChg chg="add">
          <ac:chgData name="SCHWAN, LEANNE" userId="S::lschwan@yonkerspublicschools.org::5c0e61b7-c200-4cc9-8114-f69a5be58b84" providerId="AD" clId="Web-{27C3CDCA-E250-EB8E-FF05-04D6CCFE634D}" dt="2023-01-25T02:11:29.128" v="128"/>
          <ac:spMkLst>
            <pc:docMk/>
            <pc:sldMk cId="2420898861" sldId="287"/>
            <ac:spMk id="13" creationId="{0864E5C9-52C9-4572-AC75-548B9B9C2648}"/>
          </ac:spMkLst>
        </pc:spChg>
        <pc:spChg chg="add">
          <ac:chgData name="SCHWAN, LEANNE" userId="S::lschwan@yonkerspublicschools.org::5c0e61b7-c200-4cc9-8114-f69a5be58b84" providerId="AD" clId="Web-{27C3CDCA-E250-EB8E-FF05-04D6CCFE634D}" dt="2023-01-25T02:11:29.128" v="128"/>
          <ac:spMkLst>
            <pc:docMk/>
            <pc:sldMk cId="2420898861" sldId="287"/>
            <ac:spMk id="15" creationId="{45CC6500-4DBD-4C34-BC14-2387FB483BEB}"/>
          </ac:spMkLst>
        </pc:spChg>
        <pc:spChg chg="add">
          <ac:chgData name="SCHWAN, LEANNE" userId="S::lschwan@yonkerspublicschools.org::5c0e61b7-c200-4cc9-8114-f69a5be58b84" providerId="AD" clId="Web-{27C3CDCA-E250-EB8E-FF05-04D6CCFE634D}" dt="2023-01-25T02:11:29.128" v="128"/>
          <ac:spMkLst>
            <pc:docMk/>
            <pc:sldMk cId="2420898861" sldId="287"/>
            <ac:spMk id="17" creationId="{4E34A3B6-BAD2-4156-BDC6-4736248BFDE0}"/>
          </ac:spMkLst>
        </pc:spChg>
        <pc:picChg chg="add mod ord">
          <ac:chgData name="SCHWAN, LEANNE" userId="S::lschwan@yonkerspublicschools.org::5c0e61b7-c200-4cc9-8114-f69a5be58b84" providerId="AD" clId="Web-{27C3CDCA-E250-EB8E-FF05-04D6CCFE634D}" dt="2023-01-25T02:11:29.128" v="128"/>
          <ac:picMkLst>
            <pc:docMk/>
            <pc:sldMk cId="2420898861" sldId="287"/>
            <ac:picMk id="4" creationId="{49901F49-5C5D-4702-093B-B5FDDC921782}"/>
          </ac:picMkLst>
        </pc:picChg>
      </pc:sldChg>
    </pc:docChg>
  </pc:docChgLst>
  <pc:docChgLst>
    <pc:chgData name="SCHWAN, LEANNE" userId="S::lschwan@yonkerspublicschools.org::5c0e61b7-c200-4cc9-8114-f69a5be58b84" providerId="AD" clId="Web-{30E95D8D-6173-45CF-B919-BD19F49AD741}"/>
    <pc:docChg chg="addSld modSld">
      <pc:chgData name="SCHWAN, LEANNE" userId="S::lschwan@yonkerspublicschools.org::5c0e61b7-c200-4cc9-8114-f69a5be58b84" providerId="AD" clId="Web-{30E95D8D-6173-45CF-B919-BD19F49AD741}" dt="2023-01-29T18:14:27.519" v="63" actId="20577"/>
      <pc:docMkLst>
        <pc:docMk/>
      </pc:docMkLst>
      <pc:sldChg chg="modSp">
        <pc:chgData name="SCHWAN, LEANNE" userId="S::lschwan@yonkerspublicschools.org::5c0e61b7-c200-4cc9-8114-f69a5be58b84" providerId="AD" clId="Web-{30E95D8D-6173-45CF-B919-BD19F49AD741}" dt="2023-01-29T18:14:27.519" v="63" actId="20577"/>
        <pc:sldMkLst>
          <pc:docMk/>
          <pc:sldMk cId="1490378518" sldId="260"/>
        </pc:sldMkLst>
        <pc:spChg chg="mod">
          <ac:chgData name="SCHWAN, LEANNE" userId="S::lschwan@yonkerspublicschools.org::5c0e61b7-c200-4cc9-8114-f69a5be58b84" providerId="AD" clId="Web-{30E95D8D-6173-45CF-B919-BD19F49AD741}" dt="2023-01-29T18:14:27.519" v="63" actId="20577"/>
          <ac:spMkLst>
            <pc:docMk/>
            <pc:sldMk cId="1490378518" sldId="260"/>
            <ac:spMk id="3" creationId="{A836396E-825A-B753-6A19-6DE99BFCF493}"/>
          </ac:spMkLst>
        </pc:spChg>
      </pc:sldChg>
      <pc:sldChg chg="addSp delSp modSp new mod setBg">
        <pc:chgData name="SCHWAN, LEANNE" userId="S::lschwan@yonkerspublicschools.org::5c0e61b7-c200-4cc9-8114-f69a5be58b84" providerId="AD" clId="Web-{30E95D8D-6173-45CF-B919-BD19F49AD741}" dt="2023-01-29T17:49:02.278" v="8"/>
        <pc:sldMkLst>
          <pc:docMk/>
          <pc:sldMk cId="2569928858" sldId="294"/>
        </pc:sldMkLst>
        <pc:spChg chg="mod">
          <ac:chgData name="SCHWAN, LEANNE" userId="S::lschwan@yonkerspublicschools.org::5c0e61b7-c200-4cc9-8114-f69a5be58b84" providerId="AD" clId="Web-{30E95D8D-6173-45CF-B919-BD19F49AD741}" dt="2023-01-29T17:49:02.278" v="8"/>
          <ac:spMkLst>
            <pc:docMk/>
            <pc:sldMk cId="2569928858" sldId="294"/>
            <ac:spMk id="2" creationId="{DCAA3D6E-6767-4CE0-9BFD-45C813E48A91}"/>
          </ac:spMkLst>
        </pc:spChg>
        <pc:spChg chg="del">
          <ac:chgData name="SCHWAN, LEANNE" userId="S::lschwan@yonkerspublicschools.org::5c0e61b7-c200-4cc9-8114-f69a5be58b84" providerId="AD" clId="Web-{30E95D8D-6173-45CF-B919-BD19F49AD741}" dt="2023-01-29T17:48:18.432" v="1"/>
          <ac:spMkLst>
            <pc:docMk/>
            <pc:sldMk cId="2569928858" sldId="294"/>
            <ac:spMk id="3" creationId="{C7D0B367-228C-8E12-58D4-54CBBE93D4F6}"/>
          </ac:spMkLst>
        </pc:spChg>
        <pc:spChg chg="add">
          <ac:chgData name="SCHWAN, LEANNE" userId="S::lschwan@yonkerspublicschools.org::5c0e61b7-c200-4cc9-8114-f69a5be58b84" providerId="AD" clId="Web-{30E95D8D-6173-45CF-B919-BD19F49AD741}" dt="2023-01-29T17:49:02.278" v="8"/>
          <ac:spMkLst>
            <pc:docMk/>
            <pc:sldMk cId="2569928858" sldId="294"/>
            <ac:spMk id="9" creationId="{DB8424AB-D56B-4256-866A-5B54DE93C20F}"/>
          </ac:spMkLst>
        </pc:spChg>
        <pc:spChg chg="add">
          <ac:chgData name="SCHWAN, LEANNE" userId="S::lschwan@yonkerspublicschools.org::5c0e61b7-c200-4cc9-8114-f69a5be58b84" providerId="AD" clId="Web-{30E95D8D-6173-45CF-B919-BD19F49AD741}" dt="2023-01-29T17:49:02.278" v="8"/>
          <ac:spMkLst>
            <pc:docMk/>
            <pc:sldMk cId="2569928858" sldId="294"/>
            <ac:spMk id="11" creationId="{FC999C28-AD33-4EB7-A5F1-C06D10A5FDF7}"/>
          </ac:spMkLst>
        </pc:spChg>
        <pc:spChg chg="add">
          <ac:chgData name="SCHWAN, LEANNE" userId="S::lschwan@yonkerspublicschools.org::5c0e61b7-c200-4cc9-8114-f69a5be58b84" providerId="AD" clId="Web-{30E95D8D-6173-45CF-B919-BD19F49AD741}" dt="2023-01-29T17:49:02.278" v="8"/>
          <ac:spMkLst>
            <pc:docMk/>
            <pc:sldMk cId="2569928858" sldId="294"/>
            <ac:spMk id="13" creationId="{9203ABB4-7E2A-4248-9FE7-4A419AFF2F17}"/>
          </ac:spMkLst>
        </pc:spChg>
        <pc:spChg chg="add">
          <ac:chgData name="SCHWAN, LEANNE" userId="S::lschwan@yonkerspublicschools.org::5c0e61b7-c200-4cc9-8114-f69a5be58b84" providerId="AD" clId="Web-{30E95D8D-6173-45CF-B919-BD19F49AD741}" dt="2023-01-29T17:49:02.278" v="8"/>
          <ac:spMkLst>
            <pc:docMk/>
            <pc:sldMk cId="2569928858" sldId="294"/>
            <ac:spMk id="15" creationId="{3126970D-C1E5-4FB1-84E8-86CB9CED1C80}"/>
          </ac:spMkLst>
        </pc:spChg>
        <pc:picChg chg="add mod ord">
          <ac:chgData name="SCHWAN, LEANNE" userId="S::lschwan@yonkerspublicschools.org::5c0e61b7-c200-4cc9-8114-f69a5be58b84" providerId="AD" clId="Web-{30E95D8D-6173-45CF-B919-BD19F49AD741}" dt="2023-01-29T17:49:02.278" v="8"/>
          <ac:picMkLst>
            <pc:docMk/>
            <pc:sldMk cId="2569928858" sldId="294"/>
            <ac:picMk id="4" creationId="{50C2D6AE-793D-B3A6-1838-8FAC961E8ECD}"/>
          </ac:picMkLst>
        </pc:picChg>
      </pc:sldChg>
      <pc:sldChg chg="addSp delSp modSp new">
        <pc:chgData name="SCHWAN, LEANNE" userId="S::lschwan@yonkerspublicschools.org::5c0e61b7-c200-4cc9-8114-f69a5be58b84" providerId="AD" clId="Web-{30E95D8D-6173-45CF-B919-BD19F49AD741}" dt="2023-01-29T17:51:01.848" v="14" actId="14100"/>
        <pc:sldMkLst>
          <pc:docMk/>
          <pc:sldMk cId="2487964897" sldId="295"/>
        </pc:sldMkLst>
        <pc:spChg chg="mod">
          <ac:chgData name="SCHWAN, LEANNE" userId="S::lschwan@yonkerspublicschools.org::5c0e61b7-c200-4cc9-8114-f69a5be58b84" providerId="AD" clId="Web-{30E95D8D-6173-45CF-B919-BD19F49AD741}" dt="2023-01-29T17:50:31.455" v="11" actId="20577"/>
          <ac:spMkLst>
            <pc:docMk/>
            <pc:sldMk cId="2487964897" sldId="295"/>
            <ac:spMk id="2" creationId="{8288234E-D85C-83D4-B378-5BDA8C0244FD}"/>
          </ac:spMkLst>
        </pc:spChg>
        <pc:spChg chg="del">
          <ac:chgData name="SCHWAN, LEANNE" userId="S::lschwan@yonkerspublicschools.org::5c0e61b7-c200-4cc9-8114-f69a5be58b84" providerId="AD" clId="Web-{30E95D8D-6173-45CF-B919-BD19F49AD741}" dt="2023-01-29T17:50:40.503" v="12"/>
          <ac:spMkLst>
            <pc:docMk/>
            <pc:sldMk cId="2487964897" sldId="295"/>
            <ac:spMk id="3" creationId="{B4AAB806-6D6C-CE15-C301-B470DFEC9D9C}"/>
          </ac:spMkLst>
        </pc:spChg>
        <pc:picChg chg="add mod ord">
          <ac:chgData name="SCHWAN, LEANNE" userId="S::lschwan@yonkerspublicschools.org::5c0e61b7-c200-4cc9-8114-f69a5be58b84" providerId="AD" clId="Web-{30E95D8D-6173-45CF-B919-BD19F49AD741}" dt="2023-01-29T17:51:01.848" v="14" actId="14100"/>
          <ac:picMkLst>
            <pc:docMk/>
            <pc:sldMk cId="2487964897" sldId="295"/>
            <ac:picMk id="4" creationId="{4F344794-789C-4FA8-DEEF-29341668C874}"/>
          </ac:picMkLst>
        </pc:picChg>
      </pc:sldChg>
      <pc:sldChg chg="addSp delSp modSp new">
        <pc:chgData name="SCHWAN, LEANNE" userId="S::lschwan@yonkerspublicschools.org::5c0e61b7-c200-4cc9-8114-f69a5be58b84" providerId="AD" clId="Web-{30E95D8D-6173-45CF-B919-BD19F49AD741}" dt="2023-01-29T17:55:48.947" v="20" actId="14100"/>
        <pc:sldMkLst>
          <pc:docMk/>
          <pc:sldMk cId="4118287537" sldId="296"/>
        </pc:sldMkLst>
        <pc:spChg chg="mod">
          <ac:chgData name="SCHWAN, LEANNE" userId="S::lschwan@yonkerspublicschools.org::5c0e61b7-c200-4cc9-8114-f69a5be58b84" providerId="AD" clId="Web-{30E95D8D-6173-45CF-B919-BD19F49AD741}" dt="2023-01-29T17:55:24.118" v="17" actId="20577"/>
          <ac:spMkLst>
            <pc:docMk/>
            <pc:sldMk cId="4118287537" sldId="296"/>
            <ac:spMk id="2" creationId="{8CB82415-C6E6-71CB-5F0A-32EC06E776FD}"/>
          </ac:spMkLst>
        </pc:spChg>
        <pc:spChg chg="del">
          <ac:chgData name="SCHWAN, LEANNE" userId="S::lschwan@yonkerspublicschools.org::5c0e61b7-c200-4cc9-8114-f69a5be58b84" providerId="AD" clId="Web-{30E95D8D-6173-45CF-B919-BD19F49AD741}" dt="2023-01-29T17:55:30.946" v="18"/>
          <ac:spMkLst>
            <pc:docMk/>
            <pc:sldMk cId="4118287537" sldId="296"/>
            <ac:spMk id="3" creationId="{A3559745-4C6A-C596-D110-84205029A50C}"/>
          </ac:spMkLst>
        </pc:spChg>
        <pc:picChg chg="add mod ord">
          <ac:chgData name="SCHWAN, LEANNE" userId="S::lschwan@yonkerspublicschools.org::5c0e61b7-c200-4cc9-8114-f69a5be58b84" providerId="AD" clId="Web-{30E95D8D-6173-45CF-B919-BD19F49AD741}" dt="2023-01-29T17:55:48.947" v="20" actId="14100"/>
          <ac:picMkLst>
            <pc:docMk/>
            <pc:sldMk cId="4118287537" sldId="296"/>
            <ac:picMk id="4" creationId="{3EEF8107-1D92-8AAF-8DAD-F1521E9BAC61}"/>
          </ac:picMkLst>
        </pc:picChg>
      </pc:sldChg>
      <pc:sldChg chg="addSp delSp modSp new mod setBg">
        <pc:chgData name="SCHWAN, LEANNE" userId="S::lschwan@yonkerspublicschools.org::5c0e61b7-c200-4cc9-8114-f69a5be58b84" providerId="AD" clId="Web-{30E95D8D-6173-45CF-B919-BD19F49AD741}" dt="2023-01-29T17:58:36.192" v="32" actId="1076"/>
        <pc:sldMkLst>
          <pc:docMk/>
          <pc:sldMk cId="117015396" sldId="297"/>
        </pc:sldMkLst>
        <pc:spChg chg="add del mod">
          <ac:chgData name="SCHWAN, LEANNE" userId="S::lschwan@yonkerspublicschools.org::5c0e61b7-c200-4cc9-8114-f69a5be58b84" providerId="AD" clId="Web-{30E95D8D-6173-45CF-B919-BD19F49AD741}" dt="2023-01-29T17:58:17.425" v="27"/>
          <ac:spMkLst>
            <pc:docMk/>
            <pc:sldMk cId="117015396" sldId="297"/>
            <ac:spMk id="2" creationId="{3F892555-8807-13AB-C17F-27A4E325E7FE}"/>
          </ac:spMkLst>
        </pc:spChg>
        <pc:spChg chg="del">
          <ac:chgData name="SCHWAN, LEANNE" userId="S::lschwan@yonkerspublicschools.org::5c0e61b7-c200-4cc9-8114-f69a5be58b84" providerId="AD" clId="Web-{30E95D8D-6173-45CF-B919-BD19F49AD741}" dt="2023-01-29T17:56:13.886" v="22"/>
          <ac:spMkLst>
            <pc:docMk/>
            <pc:sldMk cId="117015396" sldId="297"/>
            <ac:spMk id="3" creationId="{81599C73-81DF-4228-DCEB-501D251117E1}"/>
          </ac:spMkLst>
        </pc:spChg>
        <pc:spChg chg="add mod">
          <ac:chgData name="SCHWAN, LEANNE" userId="S::lschwan@yonkerspublicschools.org::5c0e61b7-c200-4cc9-8114-f69a5be58b84" providerId="AD" clId="Web-{30E95D8D-6173-45CF-B919-BD19F49AD741}" dt="2023-01-29T17:58:36.192" v="32" actId="1076"/>
          <ac:spMkLst>
            <pc:docMk/>
            <pc:sldMk cId="117015396" sldId="297"/>
            <ac:spMk id="5" creationId="{72B1A93D-0661-8BFF-E3F9-2B42E6C327BD}"/>
          </ac:spMkLst>
        </pc:spChg>
        <pc:spChg chg="add del">
          <ac:chgData name="SCHWAN, LEANNE" userId="S::lschwan@yonkerspublicschools.org::5c0e61b7-c200-4cc9-8114-f69a5be58b84" providerId="AD" clId="Web-{30E95D8D-6173-45CF-B919-BD19F49AD741}" dt="2023-01-29T17:58:17.425" v="26"/>
          <ac:spMkLst>
            <pc:docMk/>
            <pc:sldMk cId="117015396" sldId="297"/>
            <ac:spMk id="9" creationId="{2ABBB681-F4D2-40F2-ACC3-DE0B4B4880EF}"/>
          </ac:spMkLst>
        </pc:spChg>
        <pc:spChg chg="add del">
          <ac:chgData name="SCHWAN, LEANNE" userId="S::lschwan@yonkerspublicschools.org::5c0e61b7-c200-4cc9-8114-f69a5be58b84" providerId="AD" clId="Web-{30E95D8D-6173-45CF-B919-BD19F49AD741}" dt="2023-01-29T17:58:17.425" v="26"/>
          <ac:spMkLst>
            <pc:docMk/>
            <pc:sldMk cId="117015396" sldId="297"/>
            <ac:spMk id="11" creationId="{09388ED0-1FEF-4E11-B488-BD661D1AC1A6}"/>
          </ac:spMkLst>
        </pc:spChg>
        <pc:picChg chg="add mod ord">
          <ac:chgData name="SCHWAN, LEANNE" userId="S::lschwan@yonkerspublicschools.org::5c0e61b7-c200-4cc9-8114-f69a5be58b84" providerId="AD" clId="Web-{30E95D8D-6173-45CF-B919-BD19F49AD741}" dt="2023-01-29T17:58:17.425" v="27"/>
          <ac:picMkLst>
            <pc:docMk/>
            <pc:sldMk cId="117015396" sldId="297"/>
            <ac:picMk id="4" creationId="{6554F963-86B7-013E-1D0D-D1BABDF7CDC2}"/>
          </ac:picMkLst>
        </pc:picChg>
      </pc:sldChg>
      <pc:sldChg chg="addSp delSp modSp new mod setBg setClrOvrMap">
        <pc:chgData name="SCHWAN, LEANNE" userId="S::lschwan@yonkerspublicschools.org::5c0e61b7-c200-4cc9-8114-f69a5be58b84" providerId="AD" clId="Web-{30E95D8D-6173-45CF-B919-BD19F49AD741}" dt="2023-01-29T18:03:12.850" v="44" actId="1076"/>
        <pc:sldMkLst>
          <pc:docMk/>
          <pc:sldMk cId="987746715" sldId="298"/>
        </pc:sldMkLst>
        <pc:spChg chg="add del">
          <ac:chgData name="SCHWAN, LEANNE" userId="S::lschwan@yonkerspublicschools.org::5c0e61b7-c200-4cc9-8114-f69a5be58b84" providerId="AD" clId="Web-{30E95D8D-6173-45CF-B919-BD19F49AD741}" dt="2023-01-29T18:02:43.051" v="37"/>
          <ac:spMkLst>
            <pc:docMk/>
            <pc:sldMk cId="987746715" sldId="298"/>
            <ac:spMk id="2" creationId="{16539E2A-1005-D986-6F05-58C6F14E07FB}"/>
          </ac:spMkLst>
        </pc:spChg>
        <pc:spChg chg="del">
          <ac:chgData name="SCHWAN, LEANNE" userId="S::lschwan@yonkerspublicschools.org::5c0e61b7-c200-4cc9-8114-f69a5be58b84" providerId="AD" clId="Web-{30E95D8D-6173-45CF-B919-BD19F49AD741}" dt="2023-01-29T18:01:07.701" v="34"/>
          <ac:spMkLst>
            <pc:docMk/>
            <pc:sldMk cId="987746715" sldId="298"/>
            <ac:spMk id="3" creationId="{A8ACE1B4-1F6C-70D5-488C-59CB74FB9039}"/>
          </ac:spMkLst>
        </pc:spChg>
        <pc:spChg chg="add mod">
          <ac:chgData name="SCHWAN, LEANNE" userId="S::lschwan@yonkerspublicschools.org::5c0e61b7-c200-4cc9-8114-f69a5be58b84" providerId="AD" clId="Web-{30E95D8D-6173-45CF-B919-BD19F49AD741}" dt="2023-01-29T18:03:12.850" v="44" actId="1076"/>
          <ac:spMkLst>
            <pc:docMk/>
            <pc:sldMk cId="987746715" sldId="298"/>
            <ac:spMk id="5" creationId="{28DA535C-4449-2E95-D28C-6EE9E973429D}"/>
          </ac:spMkLst>
        </pc:spChg>
        <pc:spChg chg="add del">
          <ac:chgData name="SCHWAN, LEANNE" userId="S::lschwan@yonkerspublicschools.org::5c0e61b7-c200-4cc9-8114-f69a5be58b84" providerId="AD" clId="Web-{30E95D8D-6173-45CF-B919-BD19F49AD741}" dt="2023-01-29T18:02:43.051" v="36"/>
          <ac:spMkLst>
            <pc:docMk/>
            <pc:sldMk cId="987746715" sldId="298"/>
            <ac:spMk id="9" creationId="{2ABBB681-F4D2-40F2-ACC3-DE0B4B4880EF}"/>
          </ac:spMkLst>
        </pc:spChg>
        <pc:spChg chg="add del">
          <ac:chgData name="SCHWAN, LEANNE" userId="S::lschwan@yonkerspublicschools.org::5c0e61b7-c200-4cc9-8114-f69a5be58b84" providerId="AD" clId="Web-{30E95D8D-6173-45CF-B919-BD19F49AD741}" dt="2023-01-29T18:02:43.051" v="36"/>
          <ac:spMkLst>
            <pc:docMk/>
            <pc:sldMk cId="987746715" sldId="298"/>
            <ac:spMk id="11" creationId="{09388ED0-1FEF-4E11-B488-BD661D1AC1A6}"/>
          </ac:spMkLst>
        </pc:spChg>
        <pc:picChg chg="add mod ord">
          <ac:chgData name="SCHWAN, LEANNE" userId="S::lschwan@yonkerspublicschools.org::5c0e61b7-c200-4cc9-8114-f69a5be58b84" providerId="AD" clId="Web-{30E95D8D-6173-45CF-B919-BD19F49AD741}" dt="2023-01-29T18:02:50.692" v="38" actId="1076"/>
          <ac:picMkLst>
            <pc:docMk/>
            <pc:sldMk cId="987746715" sldId="298"/>
            <ac:picMk id="4" creationId="{A08E11E5-718C-5F95-9AC4-54B661B0FADA}"/>
          </ac:picMkLst>
        </pc:picChg>
      </pc:sldChg>
      <pc:sldChg chg="addSp delSp modSp new mod setBg">
        <pc:chgData name="SCHWAN, LEANNE" userId="S::lschwan@yonkerspublicschools.org::5c0e61b7-c200-4cc9-8114-f69a5be58b84" providerId="AD" clId="Web-{30E95D8D-6173-45CF-B919-BD19F49AD741}" dt="2023-01-29T18:05:11.091" v="55" actId="14100"/>
        <pc:sldMkLst>
          <pc:docMk/>
          <pc:sldMk cId="515194267" sldId="299"/>
        </pc:sldMkLst>
        <pc:spChg chg="del">
          <ac:chgData name="SCHWAN, LEANNE" userId="S::lschwan@yonkerspublicschools.org::5c0e61b7-c200-4cc9-8114-f69a5be58b84" providerId="AD" clId="Web-{30E95D8D-6173-45CF-B919-BD19F49AD741}" dt="2023-01-29T18:04:22.557" v="47"/>
          <ac:spMkLst>
            <pc:docMk/>
            <pc:sldMk cId="515194267" sldId="299"/>
            <ac:spMk id="2" creationId="{BD33CF0A-AA05-BA3C-34E5-7C4C344689CD}"/>
          </ac:spMkLst>
        </pc:spChg>
        <pc:spChg chg="del">
          <ac:chgData name="SCHWAN, LEANNE" userId="S::lschwan@yonkerspublicschools.org::5c0e61b7-c200-4cc9-8114-f69a5be58b84" providerId="AD" clId="Web-{30E95D8D-6173-45CF-B919-BD19F49AD741}" dt="2023-01-29T18:04:15.588" v="46"/>
          <ac:spMkLst>
            <pc:docMk/>
            <pc:sldMk cId="515194267" sldId="299"/>
            <ac:spMk id="3" creationId="{79112C98-191F-0FAF-A821-B345A28D87FA}"/>
          </ac:spMkLst>
        </pc:spChg>
        <pc:spChg chg="add del">
          <ac:chgData name="SCHWAN, LEANNE" userId="S::lschwan@yonkerspublicschools.org::5c0e61b7-c200-4cc9-8114-f69a5be58b84" providerId="AD" clId="Web-{30E95D8D-6173-45CF-B919-BD19F49AD741}" dt="2023-01-29T18:04:58.059" v="51"/>
          <ac:spMkLst>
            <pc:docMk/>
            <pc:sldMk cId="515194267" sldId="299"/>
            <ac:spMk id="8" creationId="{D77B94A5-A8B7-E0EF-F1E3-D7CCEF30B2A0}"/>
          </ac:spMkLst>
        </pc:spChg>
        <pc:picChg chg="add mod ord">
          <ac:chgData name="SCHWAN, LEANNE" userId="S::lschwan@yonkerspublicschools.org::5c0e61b7-c200-4cc9-8114-f69a5be58b84" providerId="AD" clId="Web-{30E95D8D-6173-45CF-B919-BD19F49AD741}" dt="2023-01-29T18:05:11.091" v="55" actId="14100"/>
          <ac:picMkLst>
            <pc:docMk/>
            <pc:sldMk cId="515194267" sldId="299"/>
            <ac:picMk id="4" creationId="{45AE05E0-2278-F131-3117-428E9807FE64}"/>
          </ac:picMkLst>
        </pc:picChg>
      </pc:sldChg>
    </pc:docChg>
  </pc:docChgLst>
  <pc:docChgLst>
    <pc:chgData name="SCHWAN, LEANNE" userId="S::lschwan@yonkerspublicschools.org::5c0e61b7-c200-4cc9-8114-f69a5be58b84" providerId="AD" clId="Web-{A4A6A60D-EDDA-ED9A-FF2C-F483D5B1E351}"/>
    <pc:docChg chg="addSld delSld modSld sldOrd">
      <pc:chgData name="SCHWAN, LEANNE" userId="S::lschwan@yonkerspublicschools.org::5c0e61b7-c200-4cc9-8114-f69a5be58b84" providerId="AD" clId="Web-{A4A6A60D-EDDA-ED9A-FF2C-F483D5B1E351}" dt="2023-01-23T19:29:01.333" v="93"/>
      <pc:docMkLst>
        <pc:docMk/>
      </pc:docMkLst>
      <pc:sldChg chg="modSp del">
        <pc:chgData name="SCHWAN, LEANNE" userId="S::lschwan@yonkerspublicschools.org::5c0e61b7-c200-4cc9-8114-f69a5be58b84" providerId="AD" clId="Web-{A4A6A60D-EDDA-ED9A-FF2C-F483D5B1E351}" dt="2023-01-23T19:21:16.255" v="35"/>
        <pc:sldMkLst>
          <pc:docMk/>
          <pc:sldMk cId="2020185533" sldId="257"/>
        </pc:sldMkLst>
        <pc:spChg chg="mod">
          <ac:chgData name="SCHWAN, LEANNE" userId="S::lschwan@yonkerspublicschools.org::5c0e61b7-c200-4cc9-8114-f69a5be58b84" providerId="AD" clId="Web-{A4A6A60D-EDDA-ED9A-FF2C-F483D5B1E351}" dt="2023-01-23T19:20:43.488" v="27" actId="20577"/>
          <ac:spMkLst>
            <pc:docMk/>
            <pc:sldMk cId="2020185533" sldId="257"/>
            <ac:spMk id="2" creationId="{439150EF-D1A9-122E-AACF-2E24BFA980A7}"/>
          </ac:spMkLst>
        </pc:spChg>
      </pc:sldChg>
      <pc:sldChg chg="modSp">
        <pc:chgData name="SCHWAN, LEANNE" userId="S::lschwan@yonkerspublicschools.org::5c0e61b7-c200-4cc9-8114-f69a5be58b84" providerId="AD" clId="Web-{A4A6A60D-EDDA-ED9A-FF2C-F483D5B1E351}" dt="2023-01-23T19:06:49.757" v="12" actId="20577"/>
        <pc:sldMkLst>
          <pc:docMk/>
          <pc:sldMk cId="1490378518" sldId="260"/>
        </pc:sldMkLst>
        <pc:spChg chg="mod">
          <ac:chgData name="SCHWAN, LEANNE" userId="S::lschwan@yonkerspublicschools.org::5c0e61b7-c200-4cc9-8114-f69a5be58b84" providerId="AD" clId="Web-{A4A6A60D-EDDA-ED9A-FF2C-F483D5B1E351}" dt="2023-01-23T19:06:49.757" v="12" actId="20577"/>
          <ac:spMkLst>
            <pc:docMk/>
            <pc:sldMk cId="1490378518" sldId="260"/>
            <ac:spMk id="3" creationId="{A836396E-825A-B753-6A19-6DE99BFCF493}"/>
          </ac:spMkLst>
        </pc:spChg>
      </pc:sldChg>
      <pc:sldChg chg="modSp">
        <pc:chgData name="SCHWAN, LEANNE" userId="S::lschwan@yonkerspublicschools.org::5c0e61b7-c200-4cc9-8114-f69a5be58b84" providerId="AD" clId="Web-{A4A6A60D-EDDA-ED9A-FF2C-F483D5B1E351}" dt="2023-01-23T19:18:26.124" v="25" actId="20577"/>
        <pc:sldMkLst>
          <pc:docMk/>
          <pc:sldMk cId="304074097" sldId="261"/>
        </pc:sldMkLst>
        <pc:spChg chg="mod">
          <ac:chgData name="SCHWAN, LEANNE" userId="S::lschwan@yonkerspublicschools.org::5c0e61b7-c200-4cc9-8114-f69a5be58b84" providerId="AD" clId="Web-{A4A6A60D-EDDA-ED9A-FF2C-F483D5B1E351}" dt="2023-01-23T19:18:26.124" v="25" actId="20577"/>
          <ac:spMkLst>
            <pc:docMk/>
            <pc:sldMk cId="304074097" sldId="261"/>
            <ac:spMk id="3" creationId="{ACCDACF9-F62E-7794-DFFD-65EA06742F3A}"/>
          </ac:spMkLst>
        </pc:spChg>
      </pc:sldChg>
      <pc:sldChg chg="modSp ord">
        <pc:chgData name="SCHWAN, LEANNE" userId="S::lschwan@yonkerspublicschools.org::5c0e61b7-c200-4cc9-8114-f69a5be58b84" providerId="AD" clId="Web-{A4A6A60D-EDDA-ED9A-FF2C-F483D5B1E351}" dt="2023-01-23T19:21:12.114" v="34" actId="14100"/>
        <pc:sldMkLst>
          <pc:docMk/>
          <pc:sldMk cId="3706072062" sldId="262"/>
        </pc:sldMkLst>
        <pc:spChg chg="mod">
          <ac:chgData name="SCHWAN, LEANNE" userId="S::lschwan@yonkerspublicschools.org::5c0e61b7-c200-4cc9-8114-f69a5be58b84" providerId="AD" clId="Web-{A4A6A60D-EDDA-ED9A-FF2C-F483D5B1E351}" dt="2023-01-23T19:21:12.114" v="34" actId="14100"/>
          <ac:spMkLst>
            <pc:docMk/>
            <pc:sldMk cId="3706072062" sldId="262"/>
            <ac:spMk id="3" creationId="{D2C15891-BCEF-2594-BDBE-E3D509FD28F6}"/>
          </ac:spMkLst>
        </pc:spChg>
      </pc:sldChg>
      <pc:sldChg chg="addSp delSp modSp new mod setBg">
        <pc:chgData name="SCHWAN, LEANNE" userId="S::lschwan@yonkerspublicschools.org::5c0e61b7-c200-4cc9-8114-f69a5be58b84" providerId="AD" clId="Web-{A4A6A60D-EDDA-ED9A-FF2C-F483D5B1E351}" dt="2023-01-23T19:22:57.274" v="49" actId="20577"/>
        <pc:sldMkLst>
          <pc:docMk/>
          <pc:sldMk cId="123007596" sldId="264"/>
        </pc:sldMkLst>
        <pc:spChg chg="mod">
          <ac:chgData name="SCHWAN, LEANNE" userId="S::lschwan@yonkerspublicschools.org::5c0e61b7-c200-4cc9-8114-f69a5be58b84" providerId="AD" clId="Web-{A4A6A60D-EDDA-ED9A-FF2C-F483D5B1E351}" dt="2023-01-23T19:22:50.883" v="48"/>
          <ac:spMkLst>
            <pc:docMk/>
            <pc:sldMk cId="123007596" sldId="264"/>
            <ac:spMk id="2" creationId="{04802857-7418-A1C2-7734-C1115853D115}"/>
          </ac:spMkLst>
        </pc:spChg>
        <pc:spChg chg="mod">
          <ac:chgData name="SCHWAN, LEANNE" userId="S::lschwan@yonkerspublicschools.org::5c0e61b7-c200-4cc9-8114-f69a5be58b84" providerId="AD" clId="Web-{A4A6A60D-EDDA-ED9A-FF2C-F483D5B1E351}" dt="2023-01-23T19:22:57.274" v="49" actId="20577"/>
          <ac:spMkLst>
            <pc:docMk/>
            <pc:sldMk cId="123007596" sldId="264"/>
            <ac:spMk id="3" creationId="{90AD0C39-C4F0-B402-B288-D41E2DCFFB0A}"/>
          </ac:spMkLst>
        </pc:spChg>
        <pc:spChg chg="add del">
          <ac:chgData name="SCHWAN, LEANNE" userId="S::lschwan@yonkerspublicschools.org::5c0e61b7-c200-4cc9-8114-f69a5be58b84" providerId="AD" clId="Web-{A4A6A60D-EDDA-ED9A-FF2C-F483D5B1E351}" dt="2023-01-23T19:22:50.883" v="47"/>
          <ac:spMkLst>
            <pc:docMk/>
            <pc:sldMk cId="123007596" sldId="264"/>
            <ac:spMk id="8" creationId="{29DC5A77-10C9-4ECF-B7EB-8D917F36A9EE}"/>
          </ac:spMkLst>
        </pc:spChg>
        <pc:spChg chg="add del">
          <ac:chgData name="SCHWAN, LEANNE" userId="S::lschwan@yonkerspublicschools.org::5c0e61b7-c200-4cc9-8114-f69a5be58b84" providerId="AD" clId="Web-{A4A6A60D-EDDA-ED9A-FF2C-F483D5B1E351}" dt="2023-01-23T19:22:50.883" v="47"/>
          <ac:spMkLst>
            <pc:docMk/>
            <pc:sldMk cId="123007596" sldId="264"/>
            <ac:spMk id="10" creationId="{2FFE28B5-FB16-49A9-B851-3C35FAC0CACB}"/>
          </ac:spMkLst>
        </pc:spChg>
        <pc:spChg chg="add del">
          <ac:chgData name="SCHWAN, LEANNE" userId="S::lschwan@yonkerspublicschools.org::5c0e61b7-c200-4cc9-8114-f69a5be58b84" providerId="AD" clId="Web-{A4A6A60D-EDDA-ED9A-FF2C-F483D5B1E351}" dt="2023-01-23T19:22:50.883" v="47"/>
          <ac:spMkLst>
            <pc:docMk/>
            <pc:sldMk cId="123007596" sldId="264"/>
            <ac:spMk id="12" creationId="{01014442-855A-4E0F-8D09-C314661A48B9}"/>
          </ac:spMkLst>
        </pc:spChg>
        <pc:spChg chg="add del">
          <ac:chgData name="SCHWAN, LEANNE" userId="S::lschwan@yonkerspublicschools.org::5c0e61b7-c200-4cc9-8114-f69a5be58b84" providerId="AD" clId="Web-{A4A6A60D-EDDA-ED9A-FF2C-F483D5B1E351}" dt="2023-01-23T19:22:50.883" v="47"/>
          <ac:spMkLst>
            <pc:docMk/>
            <pc:sldMk cId="123007596" sldId="264"/>
            <ac:spMk id="14" creationId="{9B1ABF09-86CF-414E-88A5-2B84CC7232A9}"/>
          </ac:spMkLst>
        </pc:spChg>
        <pc:spChg chg="add del">
          <ac:chgData name="SCHWAN, LEANNE" userId="S::lschwan@yonkerspublicschools.org::5c0e61b7-c200-4cc9-8114-f69a5be58b84" providerId="AD" clId="Web-{A4A6A60D-EDDA-ED9A-FF2C-F483D5B1E351}" dt="2023-01-23T19:22:50.883" v="47"/>
          <ac:spMkLst>
            <pc:docMk/>
            <pc:sldMk cId="123007596" sldId="264"/>
            <ac:spMk id="16" creationId="{3FE91770-CDBB-4D24-94E5-AD484F36CE87}"/>
          </ac:spMkLst>
        </pc:spChg>
        <pc:spChg chg="add">
          <ac:chgData name="SCHWAN, LEANNE" userId="S::lschwan@yonkerspublicschools.org::5c0e61b7-c200-4cc9-8114-f69a5be58b84" providerId="AD" clId="Web-{A4A6A60D-EDDA-ED9A-FF2C-F483D5B1E351}" dt="2023-01-23T19:22:50.883" v="48"/>
          <ac:spMkLst>
            <pc:docMk/>
            <pc:sldMk cId="123007596" sldId="264"/>
            <ac:spMk id="18" creationId="{5DB23C2B-2054-4D8B-9E98-9190F8E05EAD}"/>
          </ac:spMkLst>
        </pc:spChg>
        <pc:spChg chg="add">
          <ac:chgData name="SCHWAN, LEANNE" userId="S::lschwan@yonkerspublicschools.org::5c0e61b7-c200-4cc9-8114-f69a5be58b84" providerId="AD" clId="Web-{A4A6A60D-EDDA-ED9A-FF2C-F483D5B1E351}" dt="2023-01-23T19:22:50.883" v="48"/>
          <ac:spMkLst>
            <pc:docMk/>
            <pc:sldMk cId="123007596" sldId="264"/>
            <ac:spMk id="19" creationId="{8797B5BC-9873-45F9-97D6-298FB5AF08FF}"/>
          </ac:spMkLst>
        </pc:spChg>
        <pc:spChg chg="add">
          <ac:chgData name="SCHWAN, LEANNE" userId="S::lschwan@yonkerspublicschools.org::5c0e61b7-c200-4cc9-8114-f69a5be58b84" providerId="AD" clId="Web-{A4A6A60D-EDDA-ED9A-FF2C-F483D5B1E351}" dt="2023-01-23T19:22:50.883" v="48"/>
          <ac:spMkLst>
            <pc:docMk/>
            <pc:sldMk cId="123007596" sldId="264"/>
            <ac:spMk id="20" creationId="{665C2FCD-09A4-4B4B-AA73-F330DFE91799}"/>
          </ac:spMkLst>
        </pc:spChg>
      </pc:sldChg>
      <pc:sldChg chg="addSp delSp modSp new mod setBg">
        <pc:chgData name="SCHWAN, LEANNE" userId="S::lschwan@yonkerspublicschools.org::5c0e61b7-c200-4cc9-8114-f69a5be58b84" providerId="AD" clId="Web-{A4A6A60D-EDDA-ED9A-FF2C-F483D5B1E351}" dt="2023-01-23T19:25:35.264" v="58" actId="20577"/>
        <pc:sldMkLst>
          <pc:docMk/>
          <pc:sldMk cId="3368434863" sldId="265"/>
        </pc:sldMkLst>
        <pc:spChg chg="mod">
          <ac:chgData name="SCHWAN, LEANNE" userId="S::lschwan@yonkerspublicschools.org::5c0e61b7-c200-4cc9-8114-f69a5be58b84" providerId="AD" clId="Web-{A4A6A60D-EDDA-ED9A-FF2C-F483D5B1E351}" dt="2023-01-23T19:25:35.264" v="58" actId="20577"/>
          <ac:spMkLst>
            <pc:docMk/>
            <pc:sldMk cId="3368434863" sldId="265"/>
            <ac:spMk id="2" creationId="{2F5775DA-A537-2A29-F65D-85EB802F0FFE}"/>
          </ac:spMkLst>
        </pc:spChg>
        <pc:spChg chg="del">
          <ac:chgData name="SCHWAN, LEANNE" userId="S::lschwan@yonkerspublicschools.org::5c0e61b7-c200-4cc9-8114-f69a5be58b84" providerId="AD" clId="Web-{A4A6A60D-EDDA-ED9A-FF2C-F483D5B1E351}" dt="2023-01-23T19:24:23.121" v="51"/>
          <ac:spMkLst>
            <pc:docMk/>
            <pc:sldMk cId="3368434863" sldId="265"/>
            <ac:spMk id="3" creationId="{791E14C1-A954-FC4B-03D8-A3D4AD530645}"/>
          </ac:spMkLst>
        </pc:spChg>
        <pc:spChg chg="add del">
          <ac:chgData name="SCHWAN, LEANNE" userId="S::lschwan@yonkerspublicschools.org::5c0e61b7-c200-4cc9-8114-f69a5be58b84" providerId="AD" clId="Web-{A4A6A60D-EDDA-ED9A-FF2C-F483D5B1E351}" dt="2023-01-23T19:24:58.856" v="55"/>
          <ac:spMkLst>
            <pc:docMk/>
            <pc:sldMk cId="3368434863" sldId="265"/>
            <ac:spMk id="8" creationId="{692DDECD-AEB7-374A-EE8B-9CCB18129265}"/>
          </ac:spMkLst>
        </pc:spChg>
        <pc:spChg chg="add">
          <ac:chgData name="SCHWAN, LEANNE" userId="S::lschwan@yonkerspublicschools.org::5c0e61b7-c200-4cc9-8114-f69a5be58b84" providerId="AD" clId="Web-{A4A6A60D-EDDA-ED9A-FF2C-F483D5B1E351}" dt="2023-01-23T19:24:50.840" v="54"/>
          <ac:spMkLst>
            <pc:docMk/>
            <pc:sldMk cId="3368434863" sldId="265"/>
            <ac:spMk id="11" creationId="{A35CBD63-8F8F-47DC-9CE7-159E6161D872}"/>
          </ac:spMkLst>
        </pc:spChg>
        <pc:spChg chg="add">
          <ac:chgData name="SCHWAN, LEANNE" userId="S::lschwan@yonkerspublicschools.org::5c0e61b7-c200-4cc9-8114-f69a5be58b84" providerId="AD" clId="Web-{A4A6A60D-EDDA-ED9A-FF2C-F483D5B1E351}" dt="2023-01-23T19:24:50.840" v="54"/>
          <ac:spMkLst>
            <pc:docMk/>
            <pc:sldMk cId="3368434863" sldId="265"/>
            <ac:spMk id="13" creationId="{CA0E3486-FD49-4921-B4F4-E5BB5C88AC79}"/>
          </ac:spMkLst>
        </pc:spChg>
        <pc:spChg chg="add">
          <ac:chgData name="SCHWAN, LEANNE" userId="S::lschwan@yonkerspublicschools.org::5c0e61b7-c200-4cc9-8114-f69a5be58b84" providerId="AD" clId="Web-{A4A6A60D-EDDA-ED9A-FF2C-F483D5B1E351}" dt="2023-01-23T19:24:50.840" v="54"/>
          <ac:spMkLst>
            <pc:docMk/>
            <pc:sldMk cId="3368434863" sldId="265"/>
            <ac:spMk id="15" creationId="{83B4A72C-2924-4CE2-8674-7E02E182ED6D}"/>
          </ac:spMkLst>
        </pc:spChg>
        <pc:picChg chg="add mod ord">
          <ac:chgData name="SCHWAN, LEANNE" userId="S::lschwan@yonkerspublicschools.org::5c0e61b7-c200-4cc9-8114-f69a5be58b84" providerId="AD" clId="Web-{A4A6A60D-EDDA-ED9A-FF2C-F483D5B1E351}" dt="2023-01-23T19:24:50.840" v="54"/>
          <ac:picMkLst>
            <pc:docMk/>
            <pc:sldMk cId="3368434863" sldId="265"/>
            <ac:picMk id="4" creationId="{9DB262B7-9A54-606E-1662-6CB2A3D9DA31}"/>
          </ac:picMkLst>
        </pc:picChg>
      </pc:sldChg>
      <pc:sldChg chg="addSp delSp modSp new mod setBg">
        <pc:chgData name="SCHWAN, LEANNE" userId="S::lschwan@yonkerspublicschools.org::5c0e61b7-c200-4cc9-8114-f69a5be58b84" providerId="AD" clId="Web-{A4A6A60D-EDDA-ED9A-FF2C-F483D5B1E351}" dt="2023-01-23T19:28:59.036" v="92" actId="20577"/>
        <pc:sldMkLst>
          <pc:docMk/>
          <pc:sldMk cId="4019700400" sldId="266"/>
        </pc:sldMkLst>
        <pc:spChg chg="mod">
          <ac:chgData name="SCHWAN, LEANNE" userId="S::lschwan@yonkerspublicschools.org::5c0e61b7-c200-4cc9-8114-f69a5be58b84" providerId="AD" clId="Web-{A4A6A60D-EDDA-ED9A-FF2C-F483D5B1E351}" dt="2023-01-23T19:28:59.036" v="92" actId="20577"/>
          <ac:spMkLst>
            <pc:docMk/>
            <pc:sldMk cId="4019700400" sldId="266"/>
            <ac:spMk id="2" creationId="{6874C88A-4132-03B6-F820-76660EA19D5E}"/>
          </ac:spMkLst>
        </pc:spChg>
        <pc:spChg chg="mod">
          <ac:chgData name="SCHWAN, LEANNE" userId="S::lschwan@yonkerspublicschools.org::5c0e61b7-c200-4cc9-8114-f69a5be58b84" providerId="AD" clId="Web-{A4A6A60D-EDDA-ED9A-FF2C-F483D5B1E351}" dt="2023-01-23T19:28:42.317" v="89"/>
          <ac:spMkLst>
            <pc:docMk/>
            <pc:sldMk cId="4019700400" sldId="266"/>
            <ac:spMk id="3" creationId="{5716D0E6-D014-E1DB-9336-E9094D9DCEBD}"/>
          </ac:spMkLst>
        </pc:spChg>
        <pc:spChg chg="add del">
          <ac:chgData name="SCHWAN, LEANNE" userId="S::lschwan@yonkerspublicschools.org::5c0e61b7-c200-4cc9-8114-f69a5be58b84" providerId="AD" clId="Web-{A4A6A60D-EDDA-ED9A-FF2C-F483D5B1E351}" dt="2023-01-23T19:28:34.411" v="82"/>
          <ac:spMkLst>
            <pc:docMk/>
            <pc:sldMk cId="4019700400" sldId="266"/>
            <ac:spMk id="9" creationId="{1FCF8D96-ACCE-4A38-BFE7-4D631184D16A}"/>
          </ac:spMkLst>
        </pc:spChg>
        <pc:spChg chg="add del">
          <ac:chgData name="SCHWAN, LEANNE" userId="S::lschwan@yonkerspublicschools.org::5c0e61b7-c200-4cc9-8114-f69a5be58b84" providerId="AD" clId="Web-{A4A6A60D-EDDA-ED9A-FF2C-F483D5B1E351}" dt="2023-01-23T19:28:36.911" v="84"/>
          <ac:spMkLst>
            <pc:docMk/>
            <pc:sldMk cId="4019700400" sldId="266"/>
            <ac:spMk id="11" creationId="{A5CF2FC8-D184-4B10-83A5-61FC2148BE2B}"/>
          </ac:spMkLst>
        </pc:spChg>
        <pc:spChg chg="add del">
          <ac:chgData name="SCHWAN, LEANNE" userId="S::lschwan@yonkerspublicschools.org::5c0e61b7-c200-4cc9-8114-f69a5be58b84" providerId="AD" clId="Web-{A4A6A60D-EDDA-ED9A-FF2C-F483D5B1E351}" dt="2023-01-23T19:28:39.239" v="86"/>
          <ac:spMkLst>
            <pc:docMk/>
            <pc:sldMk cId="4019700400" sldId="266"/>
            <ac:spMk id="13" creationId="{13577A01-3DD8-4E33-BEE1-3065F7E6FB2F}"/>
          </ac:spMkLst>
        </pc:spChg>
        <pc:spChg chg="add del">
          <ac:chgData name="SCHWAN, LEANNE" userId="S::lschwan@yonkerspublicschools.org::5c0e61b7-c200-4cc9-8114-f69a5be58b84" providerId="AD" clId="Web-{A4A6A60D-EDDA-ED9A-FF2C-F483D5B1E351}" dt="2023-01-23T19:28:42.317" v="88"/>
          <ac:spMkLst>
            <pc:docMk/>
            <pc:sldMk cId="4019700400" sldId="266"/>
            <ac:spMk id="15" creationId="{A5CF2FC8-D184-4B10-83A5-61FC2148BE2B}"/>
          </ac:spMkLst>
        </pc:spChg>
        <pc:spChg chg="add">
          <ac:chgData name="SCHWAN, LEANNE" userId="S::lschwan@yonkerspublicschools.org::5c0e61b7-c200-4cc9-8114-f69a5be58b84" providerId="AD" clId="Web-{A4A6A60D-EDDA-ED9A-FF2C-F483D5B1E351}" dt="2023-01-23T19:28:42.317" v="89"/>
          <ac:spMkLst>
            <pc:docMk/>
            <pc:sldMk cId="4019700400" sldId="266"/>
            <ac:spMk id="17" creationId="{F13A95FF-1A75-49AA-86AE-EED61BD0E408}"/>
          </ac:spMkLst>
        </pc:spChg>
        <pc:picChg chg="add mod">
          <ac:chgData name="SCHWAN, LEANNE" userId="S::lschwan@yonkerspublicschools.org::5c0e61b7-c200-4cc9-8114-f69a5be58b84" providerId="AD" clId="Web-{A4A6A60D-EDDA-ED9A-FF2C-F483D5B1E351}" dt="2023-01-23T19:28:42.317" v="89"/>
          <ac:picMkLst>
            <pc:docMk/>
            <pc:sldMk cId="4019700400" sldId="266"/>
            <ac:picMk id="4" creationId="{23A2D122-A7A4-05DC-3A7B-89378624AF6D}"/>
          </ac:picMkLst>
        </pc:picChg>
      </pc:sldChg>
      <pc:sldChg chg="new">
        <pc:chgData name="SCHWAN, LEANNE" userId="S::lschwan@yonkerspublicschools.org::5c0e61b7-c200-4cc9-8114-f69a5be58b84" providerId="AD" clId="Web-{A4A6A60D-EDDA-ED9A-FF2C-F483D5B1E351}" dt="2023-01-23T19:29:01.333" v="93"/>
        <pc:sldMkLst>
          <pc:docMk/>
          <pc:sldMk cId="244221613" sldId="267"/>
        </pc:sldMkLst>
      </pc:sldChg>
    </pc:docChg>
  </pc:docChgLst>
  <pc:docChgLst>
    <pc:chgData name="SCHWAN, LEANNE" userId="S::lschwan@yonkerspublicschools.org::5c0e61b7-c200-4cc9-8114-f69a5be58b84" providerId="AD" clId="Web-{95D22A3C-8C9F-7C4B-B47C-2E818E6C0C5A}"/>
    <pc:docChg chg="addSld delSld modSld sldOrd">
      <pc:chgData name="SCHWAN, LEANNE" userId="S::lschwan@yonkerspublicschools.org::5c0e61b7-c200-4cc9-8114-f69a5be58b84" providerId="AD" clId="Web-{95D22A3C-8C9F-7C4B-B47C-2E818E6C0C5A}" dt="2023-01-26T16:36:45.558" v="157"/>
      <pc:docMkLst>
        <pc:docMk/>
      </pc:docMkLst>
      <pc:sldChg chg="modSp del">
        <pc:chgData name="SCHWAN, LEANNE" userId="S::lschwan@yonkerspublicschools.org::5c0e61b7-c200-4cc9-8114-f69a5be58b84" providerId="AD" clId="Web-{95D22A3C-8C9F-7C4B-B47C-2E818E6C0C5A}" dt="2023-01-26T16:35:17.665" v="152"/>
        <pc:sldMkLst>
          <pc:docMk/>
          <pc:sldMk cId="3567571127" sldId="263"/>
        </pc:sldMkLst>
        <pc:spChg chg="mod">
          <ac:chgData name="SCHWAN, LEANNE" userId="S::lschwan@yonkerspublicschools.org::5c0e61b7-c200-4cc9-8114-f69a5be58b84" providerId="AD" clId="Web-{95D22A3C-8C9F-7C4B-B47C-2E818E6C0C5A}" dt="2023-01-26T16:34:53.712" v="149" actId="20577"/>
          <ac:spMkLst>
            <pc:docMk/>
            <pc:sldMk cId="3567571127" sldId="263"/>
            <ac:spMk id="3" creationId="{472EE21A-96FE-1AD8-F952-0F4FEF0012E1}"/>
          </ac:spMkLst>
        </pc:spChg>
      </pc:sldChg>
      <pc:sldChg chg="modSp">
        <pc:chgData name="SCHWAN, LEANNE" userId="S::lschwan@yonkerspublicschools.org::5c0e61b7-c200-4cc9-8114-f69a5be58b84" providerId="AD" clId="Web-{95D22A3C-8C9F-7C4B-B47C-2E818E6C0C5A}" dt="2023-01-26T15:25:32.636" v="1" actId="20577"/>
        <pc:sldMkLst>
          <pc:docMk/>
          <pc:sldMk cId="3606794618" sldId="286"/>
        </pc:sldMkLst>
        <pc:spChg chg="mod">
          <ac:chgData name="SCHWAN, LEANNE" userId="S::lschwan@yonkerspublicschools.org::5c0e61b7-c200-4cc9-8114-f69a5be58b84" providerId="AD" clId="Web-{95D22A3C-8C9F-7C4B-B47C-2E818E6C0C5A}" dt="2023-01-26T15:25:32.636" v="1" actId="20577"/>
          <ac:spMkLst>
            <pc:docMk/>
            <pc:sldMk cId="3606794618" sldId="286"/>
            <ac:spMk id="2" creationId="{8F736842-01D6-E34D-3BAD-3412E08D4434}"/>
          </ac:spMkLst>
        </pc:spChg>
      </pc:sldChg>
      <pc:sldChg chg="modSp new del">
        <pc:chgData name="SCHWAN, LEANNE" userId="S::lschwan@yonkerspublicschools.org::5c0e61b7-c200-4cc9-8114-f69a5be58b84" providerId="AD" clId="Web-{95D22A3C-8C9F-7C4B-B47C-2E818E6C0C5A}" dt="2023-01-26T15:27:09.282" v="25"/>
        <pc:sldMkLst>
          <pc:docMk/>
          <pc:sldMk cId="633583640" sldId="288"/>
        </pc:sldMkLst>
        <pc:spChg chg="mod">
          <ac:chgData name="SCHWAN, LEANNE" userId="S::lschwan@yonkerspublicschools.org::5c0e61b7-c200-4cc9-8114-f69a5be58b84" providerId="AD" clId="Web-{95D22A3C-8C9F-7C4B-B47C-2E818E6C0C5A}" dt="2023-01-26T15:27:08.735" v="24" actId="20577"/>
          <ac:spMkLst>
            <pc:docMk/>
            <pc:sldMk cId="633583640" sldId="288"/>
            <ac:spMk id="2" creationId="{F5D1F0ED-70D3-9CA8-A007-3E2C34DE0903}"/>
          </ac:spMkLst>
        </pc:spChg>
      </pc:sldChg>
      <pc:sldChg chg="addSp delSp modSp new mod setBg">
        <pc:chgData name="SCHWAN, LEANNE" userId="S::lschwan@yonkerspublicschools.org::5c0e61b7-c200-4cc9-8114-f69a5be58b84" providerId="AD" clId="Web-{95D22A3C-8C9F-7C4B-B47C-2E818E6C0C5A}" dt="2023-01-26T16:05:45.627" v="42" actId="1076"/>
        <pc:sldMkLst>
          <pc:docMk/>
          <pc:sldMk cId="1755022881" sldId="288"/>
        </pc:sldMkLst>
        <pc:spChg chg="mod">
          <ac:chgData name="SCHWAN, LEANNE" userId="S::lschwan@yonkerspublicschools.org::5c0e61b7-c200-4cc9-8114-f69a5be58b84" providerId="AD" clId="Web-{95D22A3C-8C9F-7C4B-B47C-2E818E6C0C5A}" dt="2023-01-26T16:05:14.204" v="37"/>
          <ac:spMkLst>
            <pc:docMk/>
            <pc:sldMk cId="1755022881" sldId="288"/>
            <ac:spMk id="2" creationId="{961975DA-C13A-5ED8-2CAB-7B177055EC47}"/>
          </ac:spMkLst>
        </pc:spChg>
        <pc:spChg chg="del">
          <ac:chgData name="SCHWAN, LEANNE" userId="S::lschwan@yonkerspublicschools.org::5c0e61b7-c200-4cc9-8114-f69a5be58b84" providerId="AD" clId="Web-{95D22A3C-8C9F-7C4B-B47C-2E818E6C0C5A}" dt="2023-01-26T16:04:46.719" v="33"/>
          <ac:spMkLst>
            <pc:docMk/>
            <pc:sldMk cId="1755022881" sldId="288"/>
            <ac:spMk id="3" creationId="{D14750AE-BFCA-3C4E-8AE8-C2AB773C468F}"/>
          </ac:spMkLst>
        </pc:spChg>
        <pc:spChg chg="add mod">
          <ac:chgData name="SCHWAN, LEANNE" userId="S::lschwan@yonkerspublicschools.org::5c0e61b7-c200-4cc9-8114-f69a5be58b84" providerId="AD" clId="Web-{95D22A3C-8C9F-7C4B-B47C-2E818E6C0C5A}" dt="2023-01-26T16:05:45.627" v="42" actId="1076"/>
          <ac:spMkLst>
            <pc:docMk/>
            <pc:sldMk cId="1755022881" sldId="288"/>
            <ac:spMk id="5" creationId="{86FEDBD8-8E4A-713C-AFFC-6ACD2CFE104C}"/>
          </ac:spMkLst>
        </pc:spChg>
        <pc:spChg chg="add">
          <ac:chgData name="SCHWAN, LEANNE" userId="S::lschwan@yonkerspublicschools.org::5c0e61b7-c200-4cc9-8114-f69a5be58b84" providerId="AD" clId="Web-{95D22A3C-8C9F-7C4B-B47C-2E818E6C0C5A}" dt="2023-01-26T16:05:14.204" v="37"/>
          <ac:spMkLst>
            <pc:docMk/>
            <pc:sldMk cId="1755022881" sldId="288"/>
            <ac:spMk id="10" creationId="{A35CBD63-8F8F-47DC-9CE7-159E6161D872}"/>
          </ac:spMkLst>
        </pc:spChg>
        <pc:spChg chg="add">
          <ac:chgData name="SCHWAN, LEANNE" userId="S::lschwan@yonkerspublicschools.org::5c0e61b7-c200-4cc9-8114-f69a5be58b84" providerId="AD" clId="Web-{95D22A3C-8C9F-7C4B-B47C-2E818E6C0C5A}" dt="2023-01-26T16:05:14.204" v="37"/>
          <ac:spMkLst>
            <pc:docMk/>
            <pc:sldMk cId="1755022881" sldId="288"/>
            <ac:spMk id="12" creationId="{CA0E3486-FD49-4921-B4F4-E5BB5C88AC79}"/>
          </ac:spMkLst>
        </pc:spChg>
        <pc:spChg chg="add">
          <ac:chgData name="SCHWAN, LEANNE" userId="S::lschwan@yonkerspublicschools.org::5c0e61b7-c200-4cc9-8114-f69a5be58b84" providerId="AD" clId="Web-{95D22A3C-8C9F-7C4B-B47C-2E818E6C0C5A}" dt="2023-01-26T16:05:14.204" v="37"/>
          <ac:spMkLst>
            <pc:docMk/>
            <pc:sldMk cId="1755022881" sldId="288"/>
            <ac:spMk id="14" creationId="{83B4A72C-2924-4CE2-8674-7E02E182ED6D}"/>
          </ac:spMkLst>
        </pc:spChg>
        <pc:picChg chg="add mod ord">
          <ac:chgData name="SCHWAN, LEANNE" userId="S::lschwan@yonkerspublicschools.org::5c0e61b7-c200-4cc9-8114-f69a5be58b84" providerId="AD" clId="Web-{95D22A3C-8C9F-7C4B-B47C-2E818E6C0C5A}" dt="2023-01-26T16:05:14.204" v="37"/>
          <ac:picMkLst>
            <pc:docMk/>
            <pc:sldMk cId="1755022881" sldId="288"/>
            <ac:picMk id="4" creationId="{FDCB7282-9F51-751E-29F2-B1699A791255}"/>
          </ac:picMkLst>
        </pc:picChg>
      </pc:sldChg>
      <pc:sldChg chg="addSp delSp modSp new mod setBg">
        <pc:chgData name="SCHWAN, LEANNE" userId="S::lschwan@yonkerspublicschools.org::5c0e61b7-c200-4cc9-8114-f69a5be58b84" providerId="AD" clId="Web-{95D22A3C-8C9F-7C4B-B47C-2E818E6C0C5A}" dt="2023-01-26T16:10:28.024" v="58" actId="1076"/>
        <pc:sldMkLst>
          <pc:docMk/>
          <pc:sldMk cId="609428984" sldId="289"/>
        </pc:sldMkLst>
        <pc:spChg chg="mod">
          <ac:chgData name="SCHWAN, LEANNE" userId="S::lschwan@yonkerspublicschools.org::5c0e61b7-c200-4cc9-8114-f69a5be58b84" providerId="AD" clId="Web-{95D22A3C-8C9F-7C4B-B47C-2E818E6C0C5A}" dt="2023-01-26T16:09:49.085" v="50" actId="14100"/>
          <ac:spMkLst>
            <pc:docMk/>
            <pc:sldMk cId="609428984" sldId="289"/>
            <ac:spMk id="2" creationId="{8B020441-43C6-0ECA-F0E3-A7D027E0C0D8}"/>
          </ac:spMkLst>
        </pc:spChg>
        <pc:spChg chg="del">
          <ac:chgData name="SCHWAN, LEANNE" userId="S::lschwan@yonkerspublicschools.org::5c0e61b7-c200-4cc9-8114-f69a5be58b84" providerId="AD" clId="Web-{95D22A3C-8C9F-7C4B-B47C-2E818E6C0C5A}" dt="2023-01-26T16:09:27.585" v="46"/>
          <ac:spMkLst>
            <pc:docMk/>
            <pc:sldMk cId="609428984" sldId="289"/>
            <ac:spMk id="3" creationId="{46FAC271-FFB1-C582-21BB-759E702F8419}"/>
          </ac:spMkLst>
        </pc:spChg>
        <pc:spChg chg="add del">
          <ac:chgData name="SCHWAN, LEANNE" userId="S::lschwan@yonkerspublicschools.org::5c0e61b7-c200-4cc9-8114-f69a5be58b84" providerId="AD" clId="Web-{95D22A3C-8C9F-7C4B-B47C-2E818E6C0C5A}" dt="2023-01-26T16:09:42.335" v="48"/>
          <ac:spMkLst>
            <pc:docMk/>
            <pc:sldMk cId="609428984" sldId="289"/>
            <ac:spMk id="8" creationId="{18868CF4-CF4B-B083-F370-552A854B6830}"/>
          </ac:spMkLst>
        </pc:spChg>
        <pc:spChg chg="add">
          <ac:chgData name="SCHWAN, LEANNE" userId="S::lschwan@yonkerspublicschools.org::5c0e61b7-c200-4cc9-8114-f69a5be58b84" providerId="AD" clId="Web-{95D22A3C-8C9F-7C4B-B47C-2E818E6C0C5A}" dt="2023-01-26T16:09:37.538" v="47"/>
          <ac:spMkLst>
            <pc:docMk/>
            <pc:sldMk cId="609428984" sldId="289"/>
            <ac:spMk id="11" creationId="{B5DC95B7-2A72-483B-BA19-2BE751205541}"/>
          </ac:spMkLst>
        </pc:spChg>
        <pc:spChg chg="add">
          <ac:chgData name="SCHWAN, LEANNE" userId="S::lschwan@yonkerspublicschools.org::5c0e61b7-c200-4cc9-8114-f69a5be58b84" providerId="AD" clId="Web-{95D22A3C-8C9F-7C4B-B47C-2E818E6C0C5A}" dt="2023-01-26T16:09:37.538" v="47"/>
          <ac:spMkLst>
            <pc:docMk/>
            <pc:sldMk cId="609428984" sldId="289"/>
            <ac:spMk id="13" creationId="{1C822AFE-7E96-4A51-9E55-FCAEACD21357}"/>
          </ac:spMkLst>
        </pc:spChg>
        <pc:spChg chg="add">
          <ac:chgData name="SCHWAN, LEANNE" userId="S::lschwan@yonkerspublicschools.org::5c0e61b7-c200-4cc9-8114-f69a5be58b84" providerId="AD" clId="Web-{95D22A3C-8C9F-7C4B-B47C-2E818E6C0C5A}" dt="2023-01-26T16:09:37.538" v="47"/>
          <ac:spMkLst>
            <pc:docMk/>
            <pc:sldMk cId="609428984" sldId="289"/>
            <ac:spMk id="15" creationId="{9169EA61-C175-4B7E-807B-58199DEA7FB3}"/>
          </ac:spMkLst>
        </pc:spChg>
        <pc:picChg chg="add mod ord">
          <ac:chgData name="SCHWAN, LEANNE" userId="S::lschwan@yonkerspublicschools.org::5c0e61b7-c200-4cc9-8114-f69a5be58b84" providerId="AD" clId="Web-{95D22A3C-8C9F-7C4B-B47C-2E818E6C0C5A}" dt="2023-01-26T16:10:28.024" v="58" actId="1076"/>
          <ac:picMkLst>
            <pc:docMk/>
            <pc:sldMk cId="609428984" sldId="289"/>
            <ac:picMk id="4" creationId="{242E0108-CF8E-3851-1A3B-15B2310C1CBE}"/>
          </ac:picMkLst>
        </pc:picChg>
      </pc:sldChg>
      <pc:sldChg chg="addSp delSp modSp new">
        <pc:chgData name="SCHWAN, LEANNE" userId="S::lschwan@yonkerspublicschools.org::5c0e61b7-c200-4cc9-8114-f69a5be58b84" providerId="AD" clId="Web-{95D22A3C-8C9F-7C4B-B47C-2E818E6C0C5A}" dt="2023-01-26T16:12:26.182" v="65" actId="14100"/>
        <pc:sldMkLst>
          <pc:docMk/>
          <pc:sldMk cId="4197395514" sldId="290"/>
        </pc:sldMkLst>
        <pc:spChg chg="mod">
          <ac:chgData name="SCHWAN, LEANNE" userId="S::lschwan@yonkerspublicschools.org::5c0e61b7-c200-4cc9-8114-f69a5be58b84" providerId="AD" clId="Web-{95D22A3C-8C9F-7C4B-B47C-2E818E6C0C5A}" dt="2023-01-26T16:12:10.573" v="61" actId="20577"/>
          <ac:spMkLst>
            <pc:docMk/>
            <pc:sldMk cId="4197395514" sldId="290"/>
            <ac:spMk id="2" creationId="{CFFF8B4A-09B5-5063-EB02-FC382DCE81D8}"/>
          </ac:spMkLst>
        </pc:spChg>
        <pc:spChg chg="del">
          <ac:chgData name="SCHWAN, LEANNE" userId="S::lschwan@yonkerspublicschools.org::5c0e61b7-c200-4cc9-8114-f69a5be58b84" providerId="AD" clId="Web-{95D22A3C-8C9F-7C4B-B47C-2E818E6C0C5A}" dt="2023-01-26T16:12:14.807" v="62"/>
          <ac:spMkLst>
            <pc:docMk/>
            <pc:sldMk cId="4197395514" sldId="290"/>
            <ac:spMk id="3" creationId="{45CEC295-CEB0-31AD-D975-C7B9AA9539C9}"/>
          </ac:spMkLst>
        </pc:spChg>
        <pc:picChg chg="add mod ord">
          <ac:chgData name="SCHWAN, LEANNE" userId="S::lschwan@yonkerspublicschools.org::5c0e61b7-c200-4cc9-8114-f69a5be58b84" providerId="AD" clId="Web-{95D22A3C-8C9F-7C4B-B47C-2E818E6C0C5A}" dt="2023-01-26T16:12:26.182" v="65" actId="14100"/>
          <ac:picMkLst>
            <pc:docMk/>
            <pc:sldMk cId="4197395514" sldId="290"/>
            <ac:picMk id="4" creationId="{DC8ACF65-C525-D817-99C1-C811DEFD6380}"/>
          </ac:picMkLst>
        </pc:picChg>
      </pc:sldChg>
      <pc:sldChg chg="addSp delSp modSp new mod setBg">
        <pc:chgData name="SCHWAN, LEANNE" userId="S::lschwan@yonkerspublicschools.org::5c0e61b7-c200-4cc9-8114-f69a5be58b84" providerId="AD" clId="Web-{95D22A3C-8C9F-7C4B-B47C-2E818E6C0C5A}" dt="2023-01-26T16:22:38.790" v="86" actId="20577"/>
        <pc:sldMkLst>
          <pc:docMk/>
          <pc:sldMk cId="3169015653" sldId="291"/>
        </pc:sldMkLst>
        <pc:spChg chg="mod">
          <ac:chgData name="SCHWAN, LEANNE" userId="S::lschwan@yonkerspublicschools.org::5c0e61b7-c200-4cc9-8114-f69a5be58b84" providerId="AD" clId="Web-{95D22A3C-8C9F-7C4B-B47C-2E818E6C0C5A}" dt="2023-01-26T16:22:38.790" v="86" actId="20577"/>
          <ac:spMkLst>
            <pc:docMk/>
            <pc:sldMk cId="3169015653" sldId="291"/>
            <ac:spMk id="2" creationId="{2B8A51F9-03B5-47A0-3AEC-98C8714BA163}"/>
          </ac:spMkLst>
        </pc:spChg>
        <pc:spChg chg="del">
          <ac:chgData name="SCHWAN, LEANNE" userId="S::lschwan@yonkerspublicschools.org::5c0e61b7-c200-4cc9-8114-f69a5be58b84" providerId="AD" clId="Web-{95D22A3C-8C9F-7C4B-B47C-2E818E6C0C5A}" dt="2023-01-26T16:12:34.167" v="67"/>
          <ac:spMkLst>
            <pc:docMk/>
            <pc:sldMk cId="3169015653" sldId="291"/>
            <ac:spMk id="3" creationId="{56E5ACDE-0F1A-6323-1FEB-A87F301CE876}"/>
          </ac:spMkLst>
        </pc:spChg>
        <pc:spChg chg="add">
          <ac:chgData name="SCHWAN, LEANNE" userId="S::lschwan@yonkerspublicschools.org::5c0e61b7-c200-4cc9-8114-f69a5be58b84" providerId="AD" clId="Web-{95D22A3C-8C9F-7C4B-B47C-2E818E6C0C5A}" dt="2023-01-26T16:12:34.167" v="67"/>
          <ac:spMkLst>
            <pc:docMk/>
            <pc:sldMk cId="3169015653" sldId="291"/>
            <ac:spMk id="8" creationId="{C162DF2A-64D1-4AA9-BA42-8A4063EADE09}"/>
          </ac:spMkLst>
        </pc:spChg>
        <pc:spChg chg="add">
          <ac:chgData name="SCHWAN, LEANNE" userId="S::lschwan@yonkerspublicschools.org::5c0e61b7-c200-4cc9-8114-f69a5be58b84" providerId="AD" clId="Web-{95D22A3C-8C9F-7C4B-B47C-2E818E6C0C5A}" dt="2023-01-26T16:12:34.167" v="67"/>
          <ac:spMkLst>
            <pc:docMk/>
            <pc:sldMk cId="3169015653" sldId="291"/>
            <ac:spMk id="10" creationId="{5D7C1373-63AF-4A75-909E-990E05356670}"/>
          </ac:spMkLst>
        </pc:spChg>
        <pc:spChg chg="add">
          <ac:chgData name="SCHWAN, LEANNE" userId="S::lschwan@yonkerspublicschools.org::5c0e61b7-c200-4cc9-8114-f69a5be58b84" providerId="AD" clId="Web-{95D22A3C-8C9F-7C4B-B47C-2E818E6C0C5A}" dt="2023-01-26T16:12:34.167" v="67"/>
          <ac:spMkLst>
            <pc:docMk/>
            <pc:sldMk cId="3169015653" sldId="291"/>
            <ac:spMk id="12" creationId="{2F4AD318-2FB6-4C6E-931E-58E404FA18CD}"/>
          </ac:spMkLst>
        </pc:spChg>
        <pc:spChg chg="add">
          <ac:chgData name="SCHWAN, LEANNE" userId="S::lschwan@yonkerspublicschools.org::5c0e61b7-c200-4cc9-8114-f69a5be58b84" providerId="AD" clId="Web-{95D22A3C-8C9F-7C4B-B47C-2E818E6C0C5A}" dt="2023-01-26T16:12:34.167" v="67"/>
          <ac:spMkLst>
            <pc:docMk/>
            <pc:sldMk cId="3169015653" sldId="291"/>
            <ac:spMk id="14" creationId="{1A118E35-1CBF-4863-8497-F4DF1A166D2D}"/>
          </ac:spMkLst>
        </pc:spChg>
        <pc:spChg chg="add">
          <ac:chgData name="SCHWAN, LEANNE" userId="S::lschwan@yonkerspublicschools.org::5c0e61b7-c200-4cc9-8114-f69a5be58b84" providerId="AD" clId="Web-{95D22A3C-8C9F-7C4B-B47C-2E818E6C0C5A}" dt="2023-01-26T16:12:34.167" v="67"/>
          <ac:spMkLst>
            <pc:docMk/>
            <pc:sldMk cId="3169015653" sldId="291"/>
            <ac:spMk id="16" creationId="{6E187274-5DC2-4BE0-AF99-925D6D973550}"/>
          </ac:spMkLst>
        </pc:spChg>
      </pc:sldChg>
      <pc:sldChg chg="modSp new ord">
        <pc:chgData name="SCHWAN, LEANNE" userId="S::lschwan@yonkerspublicschools.org::5c0e61b7-c200-4cc9-8114-f69a5be58b84" providerId="AD" clId="Web-{95D22A3C-8C9F-7C4B-B47C-2E818E6C0C5A}" dt="2023-01-26T16:31:24.317" v="121"/>
        <pc:sldMkLst>
          <pc:docMk/>
          <pc:sldMk cId="282954511" sldId="292"/>
        </pc:sldMkLst>
        <pc:spChg chg="mod">
          <ac:chgData name="SCHWAN, LEANNE" userId="S::lschwan@yonkerspublicschools.org::5c0e61b7-c200-4cc9-8114-f69a5be58b84" providerId="AD" clId="Web-{95D22A3C-8C9F-7C4B-B47C-2E818E6C0C5A}" dt="2023-01-26T16:23:38.166" v="92" actId="20577"/>
          <ac:spMkLst>
            <pc:docMk/>
            <pc:sldMk cId="282954511" sldId="292"/>
            <ac:spMk id="2" creationId="{97E12E36-C075-8F83-FD7C-41813163ECDD}"/>
          </ac:spMkLst>
        </pc:spChg>
        <pc:spChg chg="mod">
          <ac:chgData name="SCHWAN, LEANNE" userId="S::lschwan@yonkerspublicschools.org::5c0e61b7-c200-4cc9-8114-f69a5be58b84" providerId="AD" clId="Web-{95D22A3C-8C9F-7C4B-B47C-2E818E6C0C5A}" dt="2023-01-26T16:31:16.660" v="120" actId="20577"/>
          <ac:spMkLst>
            <pc:docMk/>
            <pc:sldMk cId="282954511" sldId="292"/>
            <ac:spMk id="3" creationId="{4DA18235-09AE-F924-6E0E-4AB72159C92C}"/>
          </ac:spMkLst>
        </pc:spChg>
      </pc:sldChg>
      <pc:sldChg chg="addSp delSp modSp add mod ord replId setBg">
        <pc:chgData name="SCHWAN, LEANNE" userId="S::lschwan@yonkerspublicschools.org::5c0e61b7-c200-4cc9-8114-f69a5be58b84" providerId="AD" clId="Web-{95D22A3C-8C9F-7C4B-B47C-2E818E6C0C5A}" dt="2023-01-26T16:36:45.558" v="157"/>
        <pc:sldMkLst>
          <pc:docMk/>
          <pc:sldMk cId="2521201352" sldId="293"/>
        </pc:sldMkLst>
        <pc:spChg chg="mod">
          <ac:chgData name="SCHWAN, LEANNE" userId="S::lschwan@yonkerspublicschools.org::5c0e61b7-c200-4cc9-8114-f69a5be58b84" providerId="AD" clId="Web-{95D22A3C-8C9F-7C4B-B47C-2E818E6C0C5A}" dt="2023-01-26T16:36:45.558" v="157"/>
          <ac:spMkLst>
            <pc:docMk/>
            <pc:sldMk cId="2521201352" sldId="293"/>
            <ac:spMk id="2" creationId="{97E12E36-C075-8F83-FD7C-41813163ECDD}"/>
          </ac:spMkLst>
        </pc:spChg>
        <pc:spChg chg="add del mod">
          <ac:chgData name="SCHWAN, LEANNE" userId="S::lschwan@yonkerspublicschools.org::5c0e61b7-c200-4cc9-8114-f69a5be58b84" providerId="AD" clId="Web-{95D22A3C-8C9F-7C4B-B47C-2E818E6C0C5A}" dt="2023-01-26T16:33:21.007" v="147"/>
          <ac:spMkLst>
            <pc:docMk/>
            <pc:sldMk cId="2521201352" sldId="293"/>
            <ac:spMk id="3" creationId="{4DA18235-09AE-F924-6E0E-4AB72159C92C}"/>
          </ac:spMkLst>
        </pc:spChg>
        <pc:spChg chg="add del">
          <ac:chgData name="SCHWAN, LEANNE" userId="S::lschwan@yonkerspublicschools.org::5c0e61b7-c200-4cc9-8114-f69a5be58b84" providerId="AD" clId="Web-{95D22A3C-8C9F-7C4B-B47C-2E818E6C0C5A}" dt="2023-01-26T16:36:45.558" v="157"/>
          <ac:spMkLst>
            <pc:docMk/>
            <pc:sldMk cId="2521201352" sldId="293"/>
            <ac:spMk id="8" creationId="{29DC5A77-10C9-4ECF-B7EB-8D917F36A9EE}"/>
          </ac:spMkLst>
        </pc:spChg>
        <pc:spChg chg="add del">
          <ac:chgData name="SCHWAN, LEANNE" userId="S::lschwan@yonkerspublicschools.org::5c0e61b7-c200-4cc9-8114-f69a5be58b84" providerId="AD" clId="Web-{95D22A3C-8C9F-7C4B-B47C-2E818E6C0C5A}" dt="2023-01-26T16:33:10.788" v="142"/>
          <ac:spMkLst>
            <pc:docMk/>
            <pc:sldMk cId="2521201352" sldId="293"/>
            <ac:spMk id="9" creationId="{5A133C1E-CB83-47F3-8F35-94C2A7C58EE2}"/>
          </ac:spMkLst>
        </pc:spChg>
        <pc:spChg chg="add del">
          <ac:chgData name="SCHWAN, LEANNE" userId="S::lschwan@yonkerspublicschools.org::5c0e61b7-c200-4cc9-8114-f69a5be58b84" providerId="AD" clId="Web-{95D22A3C-8C9F-7C4B-B47C-2E818E6C0C5A}" dt="2023-01-26T16:36:45.558" v="157"/>
          <ac:spMkLst>
            <pc:docMk/>
            <pc:sldMk cId="2521201352" sldId="293"/>
            <ac:spMk id="10" creationId="{2FFE28B5-FB16-49A9-B851-3C35FAC0CACB}"/>
          </ac:spMkLst>
        </pc:spChg>
        <pc:spChg chg="add del">
          <ac:chgData name="SCHWAN, LEANNE" userId="S::lschwan@yonkerspublicschools.org::5c0e61b7-c200-4cc9-8114-f69a5be58b84" providerId="AD" clId="Web-{95D22A3C-8C9F-7C4B-B47C-2E818E6C0C5A}" dt="2023-01-26T16:33:10.788" v="142"/>
          <ac:spMkLst>
            <pc:docMk/>
            <pc:sldMk cId="2521201352" sldId="293"/>
            <ac:spMk id="11" creationId="{289E943A-225D-44B1-B345-D7FDBA43C1CE}"/>
          </ac:spMkLst>
        </pc:spChg>
        <pc:spChg chg="add del">
          <ac:chgData name="SCHWAN, LEANNE" userId="S::lschwan@yonkerspublicschools.org::5c0e61b7-c200-4cc9-8114-f69a5be58b84" providerId="AD" clId="Web-{95D22A3C-8C9F-7C4B-B47C-2E818E6C0C5A}" dt="2023-01-26T16:36:45.558" v="157"/>
          <ac:spMkLst>
            <pc:docMk/>
            <pc:sldMk cId="2521201352" sldId="293"/>
            <ac:spMk id="12" creationId="{01014442-855A-4E0F-8D09-C314661A48B9}"/>
          </ac:spMkLst>
        </pc:spChg>
        <pc:spChg chg="add del">
          <ac:chgData name="SCHWAN, LEANNE" userId="S::lschwan@yonkerspublicschools.org::5c0e61b7-c200-4cc9-8114-f69a5be58b84" providerId="AD" clId="Web-{95D22A3C-8C9F-7C4B-B47C-2E818E6C0C5A}" dt="2023-01-26T16:33:13.757" v="144"/>
          <ac:spMkLst>
            <pc:docMk/>
            <pc:sldMk cId="2521201352" sldId="293"/>
            <ac:spMk id="14" creationId="{5A133C1E-CB83-47F3-8F35-94C2A7C58EE2}"/>
          </ac:spMkLst>
        </pc:spChg>
        <pc:spChg chg="add del">
          <ac:chgData name="SCHWAN, LEANNE" userId="S::lschwan@yonkerspublicschools.org::5c0e61b7-c200-4cc9-8114-f69a5be58b84" providerId="AD" clId="Web-{95D22A3C-8C9F-7C4B-B47C-2E818E6C0C5A}" dt="2023-01-26T16:33:13.757" v="144"/>
          <ac:spMkLst>
            <pc:docMk/>
            <pc:sldMk cId="2521201352" sldId="293"/>
            <ac:spMk id="15" creationId="{289E943A-225D-44B1-B345-D7FDBA43C1CE}"/>
          </ac:spMkLst>
        </pc:spChg>
        <pc:spChg chg="add del">
          <ac:chgData name="SCHWAN, LEANNE" userId="S::lschwan@yonkerspublicschools.org::5c0e61b7-c200-4cc9-8114-f69a5be58b84" providerId="AD" clId="Web-{95D22A3C-8C9F-7C4B-B47C-2E818E6C0C5A}" dt="2023-01-26T16:36:45.558" v="157"/>
          <ac:spMkLst>
            <pc:docMk/>
            <pc:sldMk cId="2521201352" sldId="293"/>
            <ac:spMk id="16" creationId="{3FE91770-CDBB-4D24-94E5-AD484F36CE87}"/>
          </ac:spMkLst>
        </pc:spChg>
        <pc:spChg chg="add del">
          <ac:chgData name="SCHWAN, LEANNE" userId="S::lschwan@yonkerspublicschools.org::5c0e61b7-c200-4cc9-8114-f69a5be58b84" providerId="AD" clId="Web-{95D22A3C-8C9F-7C4B-B47C-2E818E6C0C5A}" dt="2023-01-26T16:33:20.991" v="146"/>
          <ac:spMkLst>
            <pc:docMk/>
            <pc:sldMk cId="2521201352" sldId="293"/>
            <ac:spMk id="17" creationId="{9AAD8036-96D8-496C-8006-37ACA5AD8628}"/>
          </ac:spMkLst>
        </pc:spChg>
        <pc:spChg chg="add del">
          <ac:chgData name="SCHWAN, LEANNE" userId="S::lschwan@yonkerspublicschools.org::5c0e61b7-c200-4cc9-8114-f69a5be58b84" providerId="AD" clId="Web-{95D22A3C-8C9F-7C4B-B47C-2E818E6C0C5A}" dt="2023-01-26T16:33:20.991" v="146"/>
          <ac:spMkLst>
            <pc:docMk/>
            <pc:sldMk cId="2521201352" sldId="293"/>
            <ac:spMk id="18" creationId="{24A4CBA9-3463-4C65-BF46-6B6C50E7FC23}"/>
          </ac:spMkLst>
        </pc:spChg>
        <pc:spChg chg="add del">
          <ac:chgData name="SCHWAN, LEANNE" userId="S::lschwan@yonkerspublicschools.org::5c0e61b7-c200-4cc9-8114-f69a5be58b84" providerId="AD" clId="Web-{95D22A3C-8C9F-7C4B-B47C-2E818E6C0C5A}" dt="2023-01-26T16:33:20.991" v="146"/>
          <ac:spMkLst>
            <pc:docMk/>
            <pc:sldMk cId="2521201352" sldId="293"/>
            <ac:spMk id="19" creationId="{2DCEED6C-D39C-40AA-B89E-52C3FA5A704F}"/>
          </ac:spMkLst>
        </pc:spChg>
        <pc:spChg chg="add del">
          <ac:chgData name="SCHWAN, LEANNE" userId="S::lschwan@yonkerspublicschools.org::5c0e61b7-c200-4cc9-8114-f69a5be58b84" providerId="AD" clId="Web-{95D22A3C-8C9F-7C4B-B47C-2E818E6C0C5A}" dt="2023-01-26T16:36:45.558" v="157"/>
          <ac:spMkLst>
            <pc:docMk/>
            <pc:sldMk cId="2521201352" sldId="293"/>
            <ac:spMk id="22" creationId="{9B1ABF09-86CF-414E-88A5-2B84CC7232A9}"/>
          </ac:spMkLst>
        </pc:spChg>
        <pc:spChg chg="add mod">
          <ac:chgData name="SCHWAN, LEANNE" userId="S::lschwan@yonkerspublicschools.org::5c0e61b7-c200-4cc9-8114-f69a5be58b84" providerId="AD" clId="Web-{95D22A3C-8C9F-7C4B-B47C-2E818E6C0C5A}" dt="2023-01-26T16:36:45.558" v="157"/>
          <ac:spMkLst>
            <pc:docMk/>
            <pc:sldMk cId="2521201352" sldId="293"/>
            <ac:spMk id="23" creationId="{4DA18235-09AE-F924-6E0E-4AB72159C92C}"/>
          </ac:spMkLst>
        </pc:spChg>
        <pc:spChg chg="add del">
          <ac:chgData name="SCHWAN, LEANNE" userId="S::lschwan@yonkerspublicschools.org::5c0e61b7-c200-4cc9-8114-f69a5be58b84" providerId="AD" clId="Web-{95D22A3C-8C9F-7C4B-B47C-2E818E6C0C5A}" dt="2023-01-26T16:36:45.558" v="157"/>
          <ac:spMkLst>
            <pc:docMk/>
            <pc:sldMk cId="2521201352" sldId="293"/>
            <ac:spMk id="29" creationId="{5A133C1E-CB83-47F3-8F35-94C2A7C58EE2}"/>
          </ac:spMkLst>
        </pc:spChg>
        <pc:spChg chg="add del">
          <ac:chgData name="SCHWAN, LEANNE" userId="S::lschwan@yonkerspublicschools.org::5c0e61b7-c200-4cc9-8114-f69a5be58b84" providerId="AD" clId="Web-{95D22A3C-8C9F-7C4B-B47C-2E818E6C0C5A}" dt="2023-01-26T16:36:45.558" v="157"/>
          <ac:spMkLst>
            <pc:docMk/>
            <pc:sldMk cId="2521201352" sldId="293"/>
            <ac:spMk id="31" creationId="{289E943A-225D-44B1-B345-D7FDBA43C1CE}"/>
          </ac:spMkLst>
        </pc:spChg>
        <pc:graphicFrameChg chg="add del">
          <ac:chgData name="SCHWAN, LEANNE" userId="S::lschwan@yonkerspublicschools.org::5c0e61b7-c200-4cc9-8114-f69a5be58b84" providerId="AD" clId="Web-{95D22A3C-8C9F-7C4B-B47C-2E818E6C0C5A}" dt="2023-01-26T16:33:20.991" v="146"/>
          <ac:graphicFrameMkLst>
            <pc:docMk/>
            <pc:sldMk cId="2521201352" sldId="293"/>
            <ac:graphicFrameMk id="20" creationId="{60CBE754-D949-E03C-8BFC-FFB37197EEA0}"/>
          </ac:graphicFrameMkLst>
        </pc:graphicFrameChg>
        <pc:picChg chg="add del">
          <ac:chgData name="SCHWAN, LEANNE" userId="S::lschwan@yonkerspublicschools.org::5c0e61b7-c200-4cc9-8114-f69a5be58b84" providerId="AD" clId="Web-{95D22A3C-8C9F-7C4B-B47C-2E818E6C0C5A}" dt="2023-01-26T16:33:10.788" v="142"/>
          <ac:picMkLst>
            <pc:docMk/>
            <pc:sldMk cId="2521201352" sldId="293"/>
            <ac:picMk id="5" creationId="{F30074F0-FF28-988E-CBF1-0C8EE3FCD234}"/>
          </ac:picMkLst>
        </pc:picChg>
        <pc:picChg chg="add del">
          <ac:chgData name="SCHWAN, LEANNE" userId="S::lschwan@yonkerspublicschools.org::5c0e61b7-c200-4cc9-8114-f69a5be58b84" providerId="AD" clId="Web-{95D22A3C-8C9F-7C4B-B47C-2E818E6C0C5A}" dt="2023-01-26T16:33:13.757" v="144"/>
          <ac:picMkLst>
            <pc:docMk/>
            <pc:sldMk cId="2521201352" sldId="293"/>
            <ac:picMk id="13" creationId="{3A527CD8-31AC-075D-7907-50EBA0E6EA44}"/>
          </ac:picMkLst>
        </pc:picChg>
        <pc:picChg chg="add del">
          <ac:chgData name="SCHWAN, LEANNE" userId="S::lschwan@yonkerspublicschools.org::5c0e61b7-c200-4cc9-8114-f69a5be58b84" providerId="AD" clId="Web-{95D22A3C-8C9F-7C4B-B47C-2E818E6C0C5A}" dt="2023-01-26T16:36:45.558" v="157"/>
          <ac:picMkLst>
            <pc:docMk/>
            <pc:sldMk cId="2521201352" sldId="293"/>
            <ac:picMk id="25" creationId="{693FBDDF-0BF6-F769-2FAF-344637CE5CB3}"/>
          </ac:picMkLst>
        </pc:picChg>
      </pc:sldChg>
    </pc:docChg>
  </pc:docChgLst>
  <pc:docChgLst>
    <pc:chgData name="SCHWAN, LEANNE" userId="S::lschwan@yonkerspublicschools.org::5c0e61b7-c200-4cc9-8114-f69a5be58b84" providerId="AD" clId="Web-{54416D1B-A458-48CA-9820-4F933528043D}"/>
    <pc:docChg chg="addSld delSld modSld sldOrd addMainMaster delMainMaster">
      <pc:chgData name="SCHWAN, LEANNE" userId="S::lschwan@yonkerspublicschools.org::5c0e61b7-c200-4cc9-8114-f69a5be58b84" providerId="AD" clId="Web-{54416D1B-A458-48CA-9820-4F933528043D}" dt="2023-01-20T15:31:37.714" v="458"/>
      <pc:docMkLst>
        <pc:docMk/>
      </pc:docMkLst>
      <pc:sldChg chg="addSp delSp modSp mod setBg modClrScheme addAnim delDesignElem chgLayout">
        <pc:chgData name="SCHWAN, LEANNE" userId="S::lschwan@yonkerspublicschools.org::5c0e61b7-c200-4cc9-8114-f69a5be58b84" providerId="AD" clId="Web-{54416D1B-A458-48CA-9820-4F933528043D}" dt="2023-01-20T14:24:07.404" v="24"/>
        <pc:sldMkLst>
          <pc:docMk/>
          <pc:sldMk cId="109857222" sldId="256"/>
        </pc:sldMkLst>
        <pc:spChg chg="mod ord">
          <ac:chgData name="SCHWAN, LEANNE" userId="S::lschwan@yonkerspublicschools.org::5c0e61b7-c200-4cc9-8114-f69a5be58b84" providerId="AD" clId="Web-{54416D1B-A458-48CA-9820-4F933528043D}" dt="2023-01-20T14:24:07.404" v="24"/>
          <ac:spMkLst>
            <pc:docMk/>
            <pc:sldMk cId="109857222" sldId="256"/>
            <ac:spMk id="2" creationId="{00000000-0000-0000-0000-000000000000}"/>
          </ac:spMkLst>
        </pc:spChg>
        <pc:spChg chg="mod ord">
          <ac:chgData name="SCHWAN, LEANNE" userId="S::lschwan@yonkerspublicschools.org::5c0e61b7-c200-4cc9-8114-f69a5be58b84" providerId="AD" clId="Web-{54416D1B-A458-48CA-9820-4F933528043D}" dt="2023-01-20T14:24:07.404" v="24"/>
          <ac:spMkLst>
            <pc:docMk/>
            <pc:sldMk cId="109857222" sldId="256"/>
            <ac:spMk id="3" creationId="{00000000-0000-0000-0000-000000000000}"/>
          </ac:spMkLst>
        </pc:spChg>
        <pc:spChg chg="add del">
          <ac:chgData name="SCHWAN, LEANNE" userId="S::lschwan@yonkerspublicschools.org::5c0e61b7-c200-4cc9-8114-f69a5be58b84" providerId="AD" clId="Web-{54416D1B-A458-48CA-9820-4F933528043D}" dt="2023-01-20T14:23:53.184" v="23"/>
          <ac:spMkLst>
            <pc:docMk/>
            <pc:sldMk cId="109857222" sldId="256"/>
            <ac:spMk id="9" creationId="{EA164D6B-6878-4B9F-A2D0-985D39B17B46}"/>
          </ac:spMkLst>
        </pc:spChg>
        <pc:spChg chg="add del">
          <ac:chgData name="SCHWAN, LEANNE" userId="S::lschwan@yonkerspublicschools.org::5c0e61b7-c200-4cc9-8114-f69a5be58b84" providerId="AD" clId="Web-{54416D1B-A458-48CA-9820-4F933528043D}" dt="2023-01-20T14:23:53.184" v="23"/>
          <ac:spMkLst>
            <pc:docMk/>
            <pc:sldMk cId="109857222" sldId="256"/>
            <ac:spMk id="11" creationId="{362F176A-9349-4CD7-8042-59C0200C8CE9}"/>
          </ac:spMkLst>
        </pc:spChg>
        <pc:spChg chg="add del">
          <ac:chgData name="SCHWAN, LEANNE" userId="S::lschwan@yonkerspublicschools.org::5c0e61b7-c200-4cc9-8114-f69a5be58b84" providerId="AD" clId="Web-{54416D1B-A458-48CA-9820-4F933528043D}" dt="2023-01-20T14:23:53.184" v="23"/>
          <ac:spMkLst>
            <pc:docMk/>
            <pc:sldMk cId="109857222" sldId="256"/>
            <ac:spMk id="13" creationId="{4E9A171F-91A7-42F8-B25C-E38B244E757C}"/>
          </ac:spMkLst>
        </pc:spChg>
        <pc:spChg chg="add del">
          <ac:chgData name="SCHWAN, LEANNE" userId="S::lschwan@yonkerspublicschools.org::5c0e61b7-c200-4cc9-8114-f69a5be58b84" providerId="AD" clId="Web-{54416D1B-A458-48CA-9820-4F933528043D}" dt="2023-01-20T14:23:53.184" v="23"/>
          <ac:spMkLst>
            <pc:docMk/>
            <pc:sldMk cId="109857222" sldId="256"/>
            <ac:spMk id="15" creationId="{064738AB-B6BE-4867-889A-52CE4AC8DBD0}"/>
          </ac:spMkLst>
        </pc:spChg>
        <pc:spChg chg="add del">
          <ac:chgData name="SCHWAN, LEANNE" userId="S::lschwan@yonkerspublicschools.org::5c0e61b7-c200-4cc9-8114-f69a5be58b84" providerId="AD" clId="Web-{54416D1B-A458-48CA-9820-4F933528043D}" dt="2023-01-20T14:23:53.184" v="23"/>
          <ac:spMkLst>
            <pc:docMk/>
            <pc:sldMk cId="109857222" sldId="256"/>
            <ac:spMk id="17" creationId="{57851D67-7085-40E2-B146-F91433A28E08}"/>
          </ac:spMkLst>
        </pc:spChg>
        <pc:spChg chg="add del">
          <ac:chgData name="SCHWAN, LEANNE" userId="S::lschwan@yonkerspublicschools.org::5c0e61b7-c200-4cc9-8114-f69a5be58b84" providerId="AD" clId="Web-{54416D1B-A458-48CA-9820-4F933528043D}" dt="2023-01-20T14:23:53.184" v="23"/>
          <ac:spMkLst>
            <pc:docMk/>
            <pc:sldMk cId="109857222" sldId="256"/>
            <ac:spMk id="19" creationId="{9C969C2C-E7E3-4052-87D4-61E733EC1BBD}"/>
          </ac:spMkLst>
        </pc:spChg>
        <pc:spChg chg="add del">
          <ac:chgData name="SCHWAN, LEANNE" userId="S::lschwan@yonkerspublicschools.org::5c0e61b7-c200-4cc9-8114-f69a5be58b84" providerId="AD" clId="Web-{54416D1B-A458-48CA-9820-4F933528043D}" dt="2023-01-20T14:23:53.184" v="23"/>
          <ac:spMkLst>
            <pc:docMk/>
            <pc:sldMk cId="109857222" sldId="256"/>
            <ac:spMk id="21" creationId="{7C60369F-A41B-4D6E-8990-30E2715C5730}"/>
          </ac:spMkLst>
        </pc:spChg>
        <pc:picChg chg="add">
          <ac:chgData name="SCHWAN, LEANNE" userId="S::lschwan@yonkerspublicschools.org::5c0e61b7-c200-4cc9-8114-f69a5be58b84" providerId="AD" clId="Web-{54416D1B-A458-48CA-9820-4F933528043D}" dt="2023-01-20T14:16:58.662" v="12"/>
          <ac:picMkLst>
            <pc:docMk/>
            <pc:sldMk cId="109857222" sldId="256"/>
            <ac:picMk id="4" creationId="{8796B3DF-E6CD-ABF3-425F-EF06712B345A}"/>
          </ac:picMkLst>
        </pc:picChg>
      </pc:sldChg>
      <pc:sldChg chg="addSp modSp new mod setBg modClrScheme chgLayout">
        <pc:chgData name="SCHWAN, LEANNE" userId="S::lschwan@yonkerspublicschools.org::5c0e61b7-c200-4cc9-8114-f69a5be58b84" providerId="AD" clId="Web-{54416D1B-A458-48CA-9820-4F933528043D}" dt="2023-01-20T14:26:36.879" v="47" actId="20577"/>
        <pc:sldMkLst>
          <pc:docMk/>
          <pc:sldMk cId="2020185533" sldId="257"/>
        </pc:sldMkLst>
        <pc:spChg chg="mod ord">
          <ac:chgData name="SCHWAN, LEANNE" userId="S::lschwan@yonkerspublicschools.org::5c0e61b7-c200-4cc9-8114-f69a5be58b84" providerId="AD" clId="Web-{54416D1B-A458-48CA-9820-4F933528043D}" dt="2023-01-20T14:26:36.879" v="47" actId="20577"/>
          <ac:spMkLst>
            <pc:docMk/>
            <pc:sldMk cId="2020185533" sldId="257"/>
            <ac:spMk id="2" creationId="{439150EF-D1A9-122E-AACF-2E24BFA980A7}"/>
          </ac:spMkLst>
        </pc:spChg>
        <pc:spChg chg="mod ord">
          <ac:chgData name="SCHWAN, LEANNE" userId="S::lschwan@yonkerspublicschools.org::5c0e61b7-c200-4cc9-8114-f69a5be58b84" providerId="AD" clId="Web-{54416D1B-A458-48CA-9820-4F933528043D}" dt="2023-01-20T14:26:23.081" v="45" actId="14100"/>
          <ac:spMkLst>
            <pc:docMk/>
            <pc:sldMk cId="2020185533" sldId="257"/>
            <ac:spMk id="3" creationId="{6D74114D-5A76-AEFE-1E08-0365E910A2E9}"/>
          </ac:spMkLst>
        </pc:spChg>
        <pc:spChg chg="add">
          <ac:chgData name="SCHWAN, LEANNE" userId="S::lschwan@yonkerspublicschools.org::5c0e61b7-c200-4cc9-8114-f69a5be58b84" providerId="AD" clId="Web-{54416D1B-A458-48CA-9820-4F933528043D}" dt="2023-01-20T14:24:31.983" v="25"/>
          <ac:spMkLst>
            <pc:docMk/>
            <pc:sldMk cId="2020185533" sldId="257"/>
            <ac:spMk id="9" creationId="{17115F77-2FAE-4CA7-9A7F-10D5F2C8F831}"/>
          </ac:spMkLst>
        </pc:spChg>
        <pc:spChg chg="add">
          <ac:chgData name="SCHWAN, LEANNE" userId="S::lschwan@yonkerspublicschools.org::5c0e61b7-c200-4cc9-8114-f69a5be58b84" providerId="AD" clId="Web-{54416D1B-A458-48CA-9820-4F933528043D}" dt="2023-01-20T14:24:31.983" v="25"/>
          <ac:spMkLst>
            <pc:docMk/>
            <pc:sldMk cId="2020185533" sldId="257"/>
            <ac:spMk id="11" creationId="{5CD4C046-A04C-46CC-AFA3-6B0621F628C8}"/>
          </ac:spMkLst>
        </pc:spChg>
        <pc:spChg chg="add">
          <ac:chgData name="SCHWAN, LEANNE" userId="S::lschwan@yonkerspublicschools.org::5c0e61b7-c200-4cc9-8114-f69a5be58b84" providerId="AD" clId="Web-{54416D1B-A458-48CA-9820-4F933528043D}" dt="2023-01-20T14:24:31.983" v="25"/>
          <ac:spMkLst>
            <pc:docMk/>
            <pc:sldMk cId="2020185533" sldId="257"/>
            <ac:spMk id="13" creationId="{25D5C296-F4B1-4AE5-8EEB-9FEB7ED17780}"/>
          </ac:spMkLst>
        </pc:spChg>
        <pc:spChg chg="add">
          <ac:chgData name="SCHWAN, LEANNE" userId="S::lschwan@yonkerspublicschools.org::5c0e61b7-c200-4cc9-8114-f69a5be58b84" providerId="AD" clId="Web-{54416D1B-A458-48CA-9820-4F933528043D}" dt="2023-01-20T14:24:31.983" v="25"/>
          <ac:spMkLst>
            <pc:docMk/>
            <pc:sldMk cId="2020185533" sldId="257"/>
            <ac:spMk id="15" creationId="{9C1ACE66-194D-48C4-A14A-6933B35283F6}"/>
          </ac:spMkLst>
        </pc:spChg>
        <pc:spChg chg="add">
          <ac:chgData name="SCHWAN, LEANNE" userId="S::lschwan@yonkerspublicschools.org::5c0e61b7-c200-4cc9-8114-f69a5be58b84" providerId="AD" clId="Web-{54416D1B-A458-48CA-9820-4F933528043D}" dt="2023-01-20T14:24:31.983" v="25"/>
          <ac:spMkLst>
            <pc:docMk/>
            <pc:sldMk cId="2020185533" sldId="257"/>
            <ac:spMk id="17" creationId="{025B886A-7ED1-4B77-819B-76ACBEFB07D0}"/>
          </ac:spMkLst>
        </pc:spChg>
        <pc:picChg chg="add">
          <ac:chgData name="SCHWAN, LEANNE" userId="S::lschwan@yonkerspublicschools.org::5c0e61b7-c200-4cc9-8114-f69a5be58b84" providerId="AD" clId="Web-{54416D1B-A458-48CA-9820-4F933528043D}" dt="2023-01-20T14:24:31.983" v="25"/>
          <ac:picMkLst>
            <pc:docMk/>
            <pc:sldMk cId="2020185533" sldId="257"/>
            <ac:picMk id="5" creationId="{E770678B-D22B-EBE9-218A-FA3DCE1A1FC6}"/>
          </ac:picMkLst>
        </pc:picChg>
      </pc:sldChg>
      <pc:sldChg chg="modSp new mod modClrScheme chgLayout">
        <pc:chgData name="SCHWAN, LEANNE" userId="S::lschwan@yonkerspublicschools.org::5c0e61b7-c200-4cc9-8114-f69a5be58b84" providerId="AD" clId="Web-{54416D1B-A458-48CA-9820-4F933528043D}" dt="2023-01-20T14:30:29.529" v="72" actId="14100"/>
        <pc:sldMkLst>
          <pc:docMk/>
          <pc:sldMk cId="3112529449" sldId="258"/>
        </pc:sldMkLst>
        <pc:spChg chg="mod ord">
          <ac:chgData name="SCHWAN, LEANNE" userId="S::lschwan@yonkerspublicschools.org::5c0e61b7-c200-4cc9-8114-f69a5be58b84" providerId="AD" clId="Web-{54416D1B-A458-48CA-9820-4F933528043D}" dt="2023-01-20T14:30:00.762" v="62" actId="14100"/>
          <ac:spMkLst>
            <pc:docMk/>
            <pc:sldMk cId="3112529449" sldId="258"/>
            <ac:spMk id="2" creationId="{88392C17-DD45-C56E-EC39-26DB7DD4A374}"/>
          </ac:spMkLst>
        </pc:spChg>
        <pc:spChg chg="mod ord">
          <ac:chgData name="SCHWAN, LEANNE" userId="S::lschwan@yonkerspublicschools.org::5c0e61b7-c200-4cc9-8114-f69a5be58b84" providerId="AD" clId="Web-{54416D1B-A458-48CA-9820-4F933528043D}" dt="2023-01-20T14:30:29.529" v="72" actId="14100"/>
          <ac:spMkLst>
            <pc:docMk/>
            <pc:sldMk cId="3112529449" sldId="258"/>
            <ac:spMk id="3" creationId="{65E9B4B4-ED63-16C7-93ED-779F8C9418E1}"/>
          </ac:spMkLst>
        </pc:spChg>
      </pc:sldChg>
      <pc:sldChg chg="addSp delSp modSp new mod modClrScheme chgLayout">
        <pc:chgData name="SCHWAN, LEANNE" userId="S::lschwan@yonkerspublicschools.org::5c0e61b7-c200-4cc9-8114-f69a5be58b84" providerId="AD" clId="Web-{54416D1B-A458-48CA-9820-4F933528043D}" dt="2023-01-20T14:36:11.356" v="175"/>
        <pc:sldMkLst>
          <pc:docMk/>
          <pc:sldMk cId="373024731" sldId="259"/>
        </pc:sldMkLst>
        <pc:spChg chg="del">
          <ac:chgData name="SCHWAN, LEANNE" userId="S::lschwan@yonkerspublicschools.org::5c0e61b7-c200-4cc9-8114-f69a5be58b84" providerId="AD" clId="Web-{54416D1B-A458-48CA-9820-4F933528043D}" dt="2023-01-20T14:32:43.832" v="74"/>
          <ac:spMkLst>
            <pc:docMk/>
            <pc:sldMk cId="373024731" sldId="259"/>
            <ac:spMk id="2" creationId="{0CF6EBB2-4FBE-2C30-9C45-B1E09BCBB6DB}"/>
          </ac:spMkLst>
        </pc:spChg>
        <pc:spChg chg="del">
          <ac:chgData name="SCHWAN, LEANNE" userId="S::lschwan@yonkerspublicschools.org::5c0e61b7-c200-4cc9-8114-f69a5be58b84" providerId="AD" clId="Web-{54416D1B-A458-48CA-9820-4F933528043D}" dt="2023-01-20T14:32:43.832" v="74"/>
          <ac:spMkLst>
            <pc:docMk/>
            <pc:sldMk cId="373024731" sldId="259"/>
            <ac:spMk id="3" creationId="{66EF6036-4E13-DC2B-530F-CB021F24720D}"/>
          </ac:spMkLst>
        </pc:spChg>
        <pc:spChg chg="add mod">
          <ac:chgData name="SCHWAN, LEANNE" userId="S::lschwan@yonkerspublicschools.org::5c0e61b7-c200-4cc9-8114-f69a5be58b84" providerId="AD" clId="Web-{54416D1B-A458-48CA-9820-4F933528043D}" dt="2023-01-20T14:33:20.567" v="89" actId="20577"/>
          <ac:spMkLst>
            <pc:docMk/>
            <pc:sldMk cId="373024731" sldId="259"/>
            <ac:spMk id="6" creationId="{E270CE8C-07BC-C310-0B9E-293823259A7C}"/>
          </ac:spMkLst>
        </pc:spChg>
        <pc:graphicFrameChg chg="add mod modGraphic">
          <ac:chgData name="SCHWAN, LEANNE" userId="S::lschwan@yonkerspublicschools.org::5c0e61b7-c200-4cc9-8114-f69a5be58b84" providerId="AD" clId="Web-{54416D1B-A458-48CA-9820-4F933528043D}" dt="2023-01-20T14:36:11.356" v="175"/>
          <ac:graphicFrameMkLst>
            <pc:docMk/>
            <pc:sldMk cId="373024731" sldId="259"/>
            <ac:graphicFrameMk id="5" creationId="{8440C843-32D3-DCD3-BC96-77588AE08131}"/>
          </ac:graphicFrameMkLst>
        </pc:graphicFrameChg>
      </pc:sldChg>
      <pc:sldChg chg="new del">
        <pc:chgData name="SCHWAN, LEANNE" userId="S::lschwan@yonkerspublicschools.org::5c0e61b7-c200-4cc9-8114-f69a5be58b84" providerId="AD" clId="Web-{54416D1B-A458-48CA-9820-4F933528043D}" dt="2023-01-20T14:37:20.827" v="177"/>
        <pc:sldMkLst>
          <pc:docMk/>
          <pc:sldMk cId="1189903501" sldId="260"/>
        </pc:sldMkLst>
      </pc:sldChg>
      <pc:sldChg chg="modSp new ord">
        <pc:chgData name="SCHWAN, LEANNE" userId="S::lschwan@yonkerspublicschools.org::5c0e61b7-c200-4cc9-8114-f69a5be58b84" providerId="AD" clId="Web-{54416D1B-A458-48CA-9820-4F933528043D}" dt="2023-01-20T15:05:24.960" v="421" actId="20577"/>
        <pc:sldMkLst>
          <pc:docMk/>
          <pc:sldMk cId="1490378518" sldId="260"/>
        </pc:sldMkLst>
        <pc:spChg chg="mod">
          <ac:chgData name="SCHWAN, LEANNE" userId="S::lschwan@yonkerspublicschools.org::5c0e61b7-c200-4cc9-8114-f69a5be58b84" providerId="AD" clId="Web-{54416D1B-A458-48CA-9820-4F933528043D}" dt="2023-01-20T14:59:26.852" v="358" actId="20577"/>
          <ac:spMkLst>
            <pc:docMk/>
            <pc:sldMk cId="1490378518" sldId="260"/>
            <ac:spMk id="2" creationId="{F200F472-6F72-610D-D410-F0D94C50DB2A}"/>
          </ac:spMkLst>
        </pc:spChg>
        <pc:spChg chg="mod">
          <ac:chgData name="SCHWAN, LEANNE" userId="S::lschwan@yonkerspublicschools.org::5c0e61b7-c200-4cc9-8114-f69a5be58b84" providerId="AD" clId="Web-{54416D1B-A458-48CA-9820-4F933528043D}" dt="2023-01-20T15:05:24.960" v="421" actId="20577"/>
          <ac:spMkLst>
            <pc:docMk/>
            <pc:sldMk cId="1490378518" sldId="260"/>
            <ac:spMk id="3" creationId="{A836396E-825A-B753-6A19-6DE99BFCF493}"/>
          </ac:spMkLst>
        </pc:spChg>
      </pc:sldChg>
      <pc:sldChg chg="modSp new">
        <pc:chgData name="SCHWAN, LEANNE" userId="S::lschwan@yonkerspublicschools.org::5c0e61b7-c200-4cc9-8114-f69a5be58b84" providerId="AD" clId="Web-{54416D1B-A458-48CA-9820-4F933528043D}" dt="2023-01-20T15:00:03.431" v="366" actId="20577"/>
        <pc:sldMkLst>
          <pc:docMk/>
          <pc:sldMk cId="304074097" sldId="261"/>
        </pc:sldMkLst>
        <pc:spChg chg="mod">
          <ac:chgData name="SCHWAN, LEANNE" userId="S::lschwan@yonkerspublicschools.org::5c0e61b7-c200-4cc9-8114-f69a5be58b84" providerId="AD" clId="Web-{54416D1B-A458-48CA-9820-4F933528043D}" dt="2023-01-20T14:56:55.298" v="291" actId="20577"/>
          <ac:spMkLst>
            <pc:docMk/>
            <pc:sldMk cId="304074097" sldId="261"/>
            <ac:spMk id="2" creationId="{4989A9F9-1BF8-1776-2646-06CD7DA81302}"/>
          </ac:spMkLst>
        </pc:spChg>
        <pc:spChg chg="mod">
          <ac:chgData name="SCHWAN, LEANNE" userId="S::lschwan@yonkerspublicschools.org::5c0e61b7-c200-4cc9-8114-f69a5be58b84" providerId="AD" clId="Web-{54416D1B-A458-48CA-9820-4F933528043D}" dt="2023-01-20T15:00:03.431" v="366" actId="20577"/>
          <ac:spMkLst>
            <pc:docMk/>
            <pc:sldMk cId="304074097" sldId="261"/>
            <ac:spMk id="3" creationId="{ACCDACF9-F62E-7794-DFFD-65EA06742F3A}"/>
          </ac:spMkLst>
        </pc:spChg>
      </pc:sldChg>
      <pc:sldChg chg="addSp modSp new mod setBg modClrScheme setClrOvrMap chgLayout">
        <pc:chgData name="SCHWAN, LEANNE" userId="S::lschwan@yonkerspublicschools.org::5c0e61b7-c200-4cc9-8114-f69a5be58b84" providerId="AD" clId="Web-{54416D1B-A458-48CA-9820-4F933528043D}" dt="2023-01-20T15:07:23.200" v="434"/>
        <pc:sldMkLst>
          <pc:docMk/>
          <pc:sldMk cId="3706072062" sldId="262"/>
        </pc:sldMkLst>
        <pc:spChg chg="mod ord">
          <ac:chgData name="SCHWAN, LEANNE" userId="S::lschwan@yonkerspublicschools.org::5c0e61b7-c200-4cc9-8114-f69a5be58b84" providerId="AD" clId="Web-{54416D1B-A458-48CA-9820-4F933528043D}" dt="2023-01-20T15:07:23.200" v="434"/>
          <ac:spMkLst>
            <pc:docMk/>
            <pc:sldMk cId="3706072062" sldId="262"/>
            <ac:spMk id="2" creationId="{F01EA828-761C-2A00-2DB5-FF969B63E380}"/>
          </ac:spMkLst>
        </pc:spChg>
        <pc:spChg chg="mod ord">
          <ac:chgData name="SCHWAN, LEANNE" userId="S::lschwan@yonkerspublicschools.org::5c0e61b7-c200-4cc9-8114-f69a5be58b84" providerId="AD" clId="Web-{54416D1B-A458-48CA-9820-4F933528043D}" dt="2023-01-20T15:07:23.200" v="434"/>
          <ac:spMkLst>
            <pc:docMk/>
            <pc:sldMk cId="3706072062" sldId="262"/>
            <ac:spMk id="3" creationId="{D2C15891-BCEF-2594-BDBE-E3D509FD28F6}"/>
          </ac:spMkLst>
        </pc:spChg>
        <pc:spChg chg="add">
          <ac:chgData name="SCHWAN, LEANNE" userId="S::lschwan@yonkerspublicschools.org::5c0e61b7-c200-4cc9-8114-f69a5be58b84" providerId="AD" clId="Web-{54416D1B-A458-48CA-9820-4F933528043D}" dt="2023-01-20T15:07:23.200" v="434"/>
          <ac:spMkLst>
            <pc:docMk/>
            <pc:sldMk cId="3706072062" sldId="262"/>
            <ac:spMk id="8" creationId="{5E58EE06-9B03-4D70-A63C-13660A9C8F39}"/>
          </ac:spMkLst>
        </pc:spChg>
        <pc:spChg chg="add">
          <ac:chgData name="SCHWAN, LEANNE" userId="S::lschwan@yonkerspublicschools.org::5c0e61b7-c200-4cc9-8114-f69a5be58b84" providerId="AD" clId="Web-{54416D1B-A458-48CA-9820-4F933528043D}" dt="2023-01-20T15:07:23.200" v="434"/>
          <ac:spMkLst>
            <pc:docMk/>
            <pc:sldMk cId="3706072062" sldId="262"/>
            <ac:spMk id="10" creationId="{520A257B-6D54-40C8-8E37-BA113BEB881E}"/>
          </ac:spMkLst>
        </pc:spChg>
        <pc:spChg chg="add">
          <ac:chgData name="SCHWAN, LEANNE" userId="S::lschwan@yonkerspublicschools.org::5c0e61b7-c200-4cc9-8114-f69a5be58b84" providerId="AD" clId="Web-{54416D1B-A458-48CA-9820-4F933528043D}" dt="2023-01-20T15:07:23.200" v="434"/>
          <ac:spMkLst>
            <pc:docMk/>
            <pc:sldMk cId="3706072062" sldId="262"/>
            <ac:spMk id="12" creationId="{EF92EDE9-7E29-473D-8499-DB2B58541039}"/>
          </ac:spMkLst>
        </pc:spChg>
      </pc:sldChg>
      <pc:sldChg chg="addSp delSp modSp new">
        <pc:chgData name="SCHWAN, LEANNE" userId="S::lschwan@yonkerspublicschools.org::5c0e61b7-c200-4cc9-8114-f69a5be58b84" providerId="AD" clId="Web-{54416D1B-A458-48CA-9820-4F933528043D}" dt="2023-01-20T15:14:54.484" v="443" actId="20577"/>
        <pc:sldMkLst>
          <pc:docMk/>
          <pc:sldMk cId="3567571127" sldId="263"/>
        </pc:sldMkLst>
        <pc:spChg chg="mod">
          <ac:chgData name="SCHWAN, LEANNE" userId="S::lschwan@yonkerspublicschools.org::5c0e61b7-c200-4cc9-8114-f69a5be58b84" providerId="AD" clId="Web-{54416D1B-A458-48CA-9820-4F933528043D}" dt="2023-01-20T15:14:54.484" v="443" actId="20577"/>
          <ac:spMkLst>
            <pc:docMk/>
            <pc:sldMk cId="3567571127" sldId="263"/>
            <ac:spMk id="2" creationId="{13FEF966-9BF8-D25B-40A9-293CE741CD14}"/>
          </ac:spMkLst>
        </pc:spChg>
        <pc:spChg chg="add del mod">
          <ac:chgData name="SCHWAN, LEANNE" userId="S::lschwan@yonkerspublicschools.org::5c0e61b7-c200-4cc9-8114-f69a5be58b84" providerId="AD" clId="Web-{54416D1B-A458-48CA-9820-4F933528043D}" dt="2023-01-20T15:14:23.030" v="440" actId="20577"/>
          <ac:spMkLst>
            <pc:docMk/>
            <pc:sldMk cId="3567571127" sldId="263"/>
            <ac:spMk id="3" creationId="{472EE21A-96FE-1AD8-F952-0F4FEF0012E1}"/>
          </ac:spMkLst>
        </pc:spChg>
        <pc:graphicFrameChg chg="add del mod ord modGraphic">
          <ac:chgData name="SCHWAN, LEANNE" userId="S::lschwan@yonkerspublicschools.org::5c0e61b7-c200-4cc9-8114-f69a5be58b84" providerId="AD" clId="Web-{54416D1B-A458-48CA-9820-4F933528043D}" dt="2023-01-20T15:13:19.214" v="437"/>
          <ac:graphicFrameMkLst>
            <pc:docMk/>
            <pc:sldMk cId="3567571127" sldId="263"/>
            <ac:graphicFrameMk id="4" creationId="{AAD35351-6E47-F8C0-A571-5508405923BB}"/>
          </ac:graphicFrameMkLst>
        </pc:graphicFrameChg>
      </pc:sldChg>
      <pc:sldChg chg="addSp delSp modSp new del mod setBg">
        <pc:chgData name="SCHWAN, LEANNE" userId="S::lschwan@yonkerspublicschools.org::5c0e61b7-c200-4cc9-8114-f69a5be58b84" providerId="AD" clId="Web-{54416D1B-A458-48CA-9820-4F933528043D}" dt="2023-01-20T15:31:37.714" v="458"/>
        <pc:sldMkLst>
          <pc:docMk/>
          <pc:sldMk cId="2901641814" sldId="264"/>
        </pc:sldMkLst>
        <pc:spChg chg="mod">
          <ac:chgData name="SCHWAN, LEANNE" userId="S::lschwan@yonkerspublicschools.org::5c0e61b7-c200-4cc9-8114-f69a5be58b84" providerId="AD" clId="Web-{54416D1B-A458-48CA-9820-4F933528043D}" dt="2023-01-20T15:29:09.864" v="450"/>
          <ac:spMkLst>
            <pc:docMk/>
            <pc:sldMk cId="2901641814" sldId="264"/>
            <ac:spMk id="2" creationId="{DFD5B40A-4A8C-7A0F-91EE-855DBA4865F8}"/>
          </ac:spMkLst>
        </pc:spChg>
        <pc:spChg chg="del">
          <ac:chgData name="SCHWAN, LEANNE" userId="S::lschwan@yonkerspublicschools.org::5c0e61b7-c200-4cc9-8114-f69a5be58b84" providerId="AD" clId="Web-{54416D1B-A458-48CA-9820-4F933528043D}" dt="2023-01-20T15:29:01.441" v="447"/>
          <ac:spMkLst>
            <pc:docMk/>
            <pc:sldMk cId="2901641814" sldId="264"/>
            <ac:spMk id="3" creationId="{1D8E2C93-DB97-5B17-D2AE-53F503EEF2C8}"/>
          </ac:spMkLst>
        </pc:spChg>
        <pc:spChg chg="add">
          <ac:chgData name="SCHWAN, LEANNE" userId="S::lschwan@yonkerspublicschools.org::5c0e61b7-c200-4cc9-8114-f69a5be58b84" providerId="AD" clId="Web-{54416D1B-A458-48CA-9820-4F933528043D}" dt="2023-01-20T15:29:09.864" v="450"/>
          <ac:spMkLst>
            <pc:docMk/>
            <pc:sldMk cId="2901641814" sldId="264"/>
            <ac:spMk id="10" creationId="{A652E5D6-E378-4614-BCBD-8663DD15B353}"/>
          </ac:spMkLst>
        </pc:spChg>
        <pc:spChg chg="add">
          <ac:chgData name="SCHWAN, LEANNE" userId="S::lschwan@yonkerspublicschools.org::5c0e61b7-c200-4cc9-8114-f69a5be58b84" providerId="AD" clId="Web-{54416D1B-A458-48CA-9820-4F933528043D}" dt="2023-01-20T15:29:09.864" v="450"/>
          <ac:spMkLst>
            <pc:docMk/>
            <pc:sldMk cId="2901641814" sldId="264"/>
            <ac:spMk id="12" creationId="{3A287AC3-AACF-4ADB-9F73-125E714D93CD}"/>
          </ac:spMkLst>
        </pc:spChg>
        <pc:graphicFrameChg chg="add mod ord modGraphic">
          <ac:chgData name="SCHWAN, LEANNE" userId="S::lschwan@yonkerspublicschools.org::5c0e61b7-c200-4cc9-8114-f69a5be58b84" providerId="AD" clId="Web-{54416D1B-A458-48CA-9820-4F933528043D}" dt="2023-01-20T15:31:34.948" v="457"/>
          <ac:graphicFrameMkLst>
            <pc:docMk/>
            <pc:sldMk cId="2901641814" sldId="264"/>
            <ac:graphicFrameMk id="5" creationId="{D2ED4700-71EA-5803-31B5-6CB3FAFD693C}"/>
          </ac:graphicFrameMkLst>
        </pc:graphicFrameChg>
      </pc:sldChg>
      <pc:sldMasterChg chg="del delSldLayout">
        <pc:chgData name="SCHWAN, LEANNE" userId="S::lschwan@yonkerspublicschools.org::5c0e61b7-c200-4cc9-8114-f69a5be58b84" providerId="AD" clId="Web-{54416D1B-A458-48CA-9820-4F933528043D}" dt="2023-01-20T14:16:58.662" v="12"/>
        <pc:sldMasterMkLst>
          <pc:docMk/>
          <pc:sldMasterMk cId="2460954070" sldId="2147483660"/>
        </pc:sldMasterMkLst>
        <pc:sldLayoutChg chg="del">
          <pc:chgData name="SCHWAN, LEANNE" userId="S::lschwan@yonkerspublicschools.org::5c0e61b7-c200-4cc9-8114-f69a5be58b84" providerId="AD" clId="Web-{54416D1B-A458-48CA-9820-4F933528043D}" dt="2023-01-20T14:16:58.662" v="12"/>
          <pc:sldLayoutMkLst>
            <pc:docMk/>
            <pc:sldMasterMk cId="2460954070" sldId="2147483660"/>
            <pc:sldLayoutMk cId="2385387890" sldId="2147483661"/>
          </pc:sldLayoutMkLst>
        </pc:sldLayoutChg>
        <pc:sldLayoutChg chg="del">
          <pc:chgData name="SCHWAN, LEANNE" userId="S::lschwan@yonkerspublicschools.org::5c0e61b7-c200-4cc9-8114-f69a5be58b84" providerId="AD" clId="Web-{54416D1B-A458-48CA-9820-4F933528043D}" dt="2023-01-20T14:16:58.662" v="12"/>
          <pc:sldLayoutMkLst>
            <pc:docMk/>
            <pc:sldMasterMk cId="2460954070" sldId="2147483660"/>
            <pc:sldLayoutMk cId="949138452" sldId="2147483662"/>
          </pc:sldLayoutMkLst>
        </pc:sldLayoutChg>
        <pc:sldLayoutChg chg="del">
          <pc:chgData name="SCHWAN, LEANNE" userId="S::lschwan@yonkerspublicschools.org::5c0e61b7-c200-4cc9-8114-f69a5be58b84" providerId="AD" clId="Web-{54416D1B-A458-48CA-9820-4F933528043D}" dt="2023-01-20T14:16:58.662" v="12"/>
          <pc:sldLayoutMkLst>
            <pc:docMk/>
            <pc:sldMasterMk cId="2460954070" sldId="2147483660"/>
            <pc:sldLayoutMk cId="2591524520" sldId="2147483663"/>
          </pc:sldLayoutMkLst>
        </pc:sldLayoutChg>
        <pc:sldLayoutChg chg="del">
          <pc:chgData name="SCHWAN, LEANNE" userId="S::lschwan@yonkerspublicschools.org::5c0e61b7-c200-4cc9-8114-f69a5be58b84" providerId="AD" clId="Web-{54416D1B-A458-48CA-9820-4F933528043D}" dt="2023-01-20T14:16:58.662" v="12"/>
          <pc:sldLayoutMkLst>
            <pc:docMk/>
            <pc:sldMasterMk cId="2460954070" sldId="2147483660"/>
            <pc:sldLayoutMk cId="1203092039" sldId="2147483664"/>
          </pc:sldLayoutMkLst>
        </pc:sldLayoutChg>
        <pc:sldLayoutChg chg="del">
          <pc:chgData name="SCHWAN, LEANNE" userId="S::lschwan@yonkerspublicschools.org::5c0e61b7-c200-4cc9-8114-f69a5be58b84" providerId="AD" clId="Web-{54416D1B-A458-48CA-9820-4F933528043D}" dt="2023-01-20T14:16:58.662" v="12"/>
          <pc:sldLayoutMkLst>
            <pc:docMk/>
            <pc:sldMasterMk cId="2460954070" sldId="2147483660"/>
            <pc:sldLayoutMk cId="3733172339" sldId="2147483665"/>
          </pc:sldLayoutMkLst>
        </pc:sldLayoutChg>
        <pc:sldLayoutChg chg="del">
          <pc:chgData name="SCHWAN, LEANNE" userId="S::lschwan@yonkerspublicschools.org::5c0e61b7-c200-4cc9-8114-f69a5be58b84" providerId="AD" clId="Web-{54416D1B-A458-48CA-9820-4F933528043D}" dt="2023-01-20T14:16:58.662" v="12"/>
          <pc:sldLayoutMkLst>
            <pc:docMk/>
            <pc:sldMasterMk cId="2460954070" sldId="2147483660"/>
            <pc:sldLayoutMk cId="3210312558" sldId="2147483666"/>
          </pc:sldLayoutMkLst>
        </pc:sldLayoutChg>
        <pc:sldLayoutChg chg="del">
          <pc:chgData name="SCHWAN, LEANNE" userId="S::lschwan@yonkerspublicschools.org::5c0e61b7-c200-4cc9-8114-f69a5be58b84" providerId="AD" clId="Web-{54416D1B-A458-48CA-9820-4F933528043D}" dt="2023-01-20T14:16:58.662" v="12"/>
          <pc:sldLayoutMkLst>
            <pc:docMk/>
            <pc:sldMasterMk cId="2460954070" sldId="2147483660"/>
            <pc:sldLayoutMk cId="3146388984" sldId="2147483667"/>
          </pc:sldLayoutMkLst>
        </pc:sldLayoutChg>
        <pc:sldLayoutChg chg="del">
          <pc:chgData name="SCHWAN, LEANNE" userId="S::lschwan@yonkerspublicschools.org::5c0e61b7-c200-4cc9-8114-f69a5be58b84" providerId="AD" clId="Web-{54416D1B-A458-48CA-9820-4F933528043D}" dt="2023-01-20T14:16:58.662" v="12"/>
          <pc:sldLayoutMkLst>
            <pc:docMk/>
            <pc:sldMasterMk cId="2460954070" sldId="2147483660"/>
            <pc:sldLayoutMk cId="3171841454" sldId="2147483668"/>
          </pc:sldLayoutMkLst>
        </pc:sldLayoutChg>
        <pc:sldLayoutChg chg="del">
          <pc:chgData name="SCHWAN, LEANNE" userId="S::lschwan@yonkerspublicschools.org::5c0e61b7-c200-4cc9-8114-f69a5be58b84" providerId="AD" clId="Web-{54416D1B-A458-48CA-9820-4F933528043D}" dt="2023-01-20T14:16:58.662" v="12"/>
          <pc:sldLayoutMkLst>
            <pc:docMk/>
            <pc:sldMasterMk cId="2460954070" sldId="2147483660"/>
            <pc:sldLayoutMk cId="1718958274" sldId="2147483669"/>
          </pc:sldLayoutMkLst>
        </pc:sldLayoutChg>
        <pc:sldLayoutChg chg="del">
          <pc:chgData name="SCHWAN, LEANNE" userId="S::lschwan@yonkerspublicschools.org::5c0e61b7-c200-4cc9-8114-f69a5be58b84" providerId="AD" clId="Web-{54416D1B-A458-48CA-9820-4F933528043D}" dt="2023-01-20T14:16:58.662" v="12"/>
          <pc:sldLayoutMkLst>
            <pc:docMk/>
            <pc:sldMasterMk cId="2460954070" sldId="2147483660"/>
            <pc:sldLayoutMk cId="2202905451" sldId="2147483670"/>
          </pc:sldLayoutMkLst>
        </pc:sldLayoutChg>
        <pc:sldLayoutChg chg="del">
          <pc:chgData name="SCHWAN, LEANNE" userId="S::lschwan@yonkerspublicschools.org::5c0e61b7-c200-4cc9-8114-f69a5be58b84" providerId="AD" clId="Web-{54416D1B-A458-48CA-9820-4F933528043D}" dt="2023-01-20T14:16:58.662" v="12"/>
          <pc:sldLayoutMkLst>
            <pc:docMk/>
            <pc:sldMasterMk cId="2460954070" sldId="2147483660"/>
            <pc:sldLayoutMk cId="3479445657" sldId="2147483671"/>
          </pc:sldLayoutMkLst>
        </pc:sldLayoutChg>
      </pc:sldMasterChg>
      <pc:sldMasterChg chg="add del addSldLayout delSldLayout">
        <pc:chgData name="SCHWAN, LEANNE" userId="S::lschwan@yonkerspublicschools.org::5c0e61b7-c200-4cc9-8114-f69a5be58b84" providerId="AD" clId="Web-{54416D1B-A458-48CA-9820-4F933528043D}" dt="2023-01-20T14:23:53.184" v="23"/>
        <pc:sldMasterMkLst>
          <pc:docMk/>
          <pc:sldMasterMk cId="517108502" sldId="2147483698"/>
        </pc:sldMasterMkLst>
        <pc:sldLayoutChg chg="add del">
          <pc:chgData name="SCHWAN, LEANNE" userId="S::lschwan@yonkerspublicschools.org::5c0e61b7-c200-4cc9-8114-f69a5be58b84" providerId="AD" clId="Web-{54416D1B-A458-48CA-9820-4F933528043D}" dt="2023-01-20T14:23:53.184" v="23"/>
          <pc:sldLayoutMkLst>
            <pc:docMk/>
            <pc:sldMasterMk cId="517108502" sldId="2147483698"/>
            <pc:sldLayoutMk cId="2276194784" sldId="2147483687"/>
          </pc:sldLayoutMkLst>
        </pc:sldLayoutChg>
        <pc:sldLayoutChg chg="add del">
          <pc:chgData name="SCHWAN, LEANNE" userId="S::lschwan@yonkerspublicschools.org::5c0e61b7-c200-4cc9-8114-f69a5be58b84" providerId="AD" clId="Web-{54416D1B-A458-48CA-9820-4F933528043D}" dt="2023-01-20T14:23:53.184" v="23"/>
          <pc:sldLayoutMkLst>
            <pc:docMk/>
            <pc:sldMasterMk cId="517108502" sldId="2147483698"/>
            <pc:sldLayoutMk cId="2557153954" sldId="2147483688"/>
          </pc:sldLayoutMkLst>
        </pc:sldLayoutChg>
        <pc:sldLayoutChg chg="add del">
          <pc:chgData name="SCHWAN, LEANNE" userId="S::lschwan@yonkerspublicschools.org::5c0e61b7-c200-4cc9-8114-f69a5be58b84" providerId="AD" clId="Web-{54416D1B-A458-48CA-9820-4F933528043D}" dt="2023-01-20T14:23:53.184" v="23"/>
          <pc:sldLayoutMkLst>
            <pc:docMk/>
            <pc:sldMasterMk cId="517108502" sldId="2147483698"/>
            <pc:sldLayoutMk cId="4287127892" sldId="2147483689"/>
          </pc:sldLayoutMkLst>
        </pc:sldLayoutChg>
        <pc:sldLayoutChg chg="add del">
          <pc:chgData name="SCHWAN, LEANNE" userId="S::lschwan@yonkerspublicschools.org::5c0e61b7-c200-4cc9-8114-f69a5be58b84" providerId="AD" clId="Web-{54416D1B-A458-48CA-9820-4F933528043D}" dt="2023-01-20T14:23:53.184" v="23"/>
          <pc:sldLayoutMkLst>
            <pc:docMk/>
            <pc:sldMasterMk cId="517108502" sldId="2147483698"/>
            <pc:sldLayoutMk cId="2653770555" sldId="2147483690"/>
          </pc:sldLayoutMkLst>
        </pc:sldLayoutChg>
        <pc:sldLayoutChg chg="add del">
          <pc:chgData name="SCHWAN, LEANNE" userId="S::lschwan@yonkerspublicschools.org::5c0e61b7-c200-4cc9-8114-f69a5be58b84" providerId="AD" clId="Web-{54416D1B-A458-48CA-9820-4F933528043D}" dt="2023-01-20T14:23:53.184" v="23"/>
          <pc:sldLayoutMkLst>
            <pc:docMk/>
            <pc:sldMasterMk cId="517108502" sldId="2147483698"/>
            <pc:sldLayoutMk cId="585731370" sldId="2147483691"/>
          </pc:sldLayoutMkLst>
        </pc:sldLayoutChg>
        <pc:sldLayoutChg chg="add del">
          <pc:chgData name="SCHWAN, LEANNE" userId="S::lschwan@yonkerspublicschools.org::5c0e61b7-c200-4cc9-8114-f69a5be58b84" providerId="AD" clId="Web-{54416D1B-A458-48CA-9820-4F933528043D}" dt="2023-01-20T14:23:53.184" v="23"/>
          <pc:sldLayoutMkLst>
            <pc:docMk/>
            <pc:sldMasterMk cId="517108502" sldId="2147483698"/>
            <pc:sldLayoutMk cId="2227299513" sldId="2147483692"/>
          </pc:sldLayoutMkLst>
        </pc:sldLayoutChg>
        <pc:sldLayoutChg chg="add del">
          <pc:chgData name="SCHWAN, LEANNE" userId="S::lschwan@yonkerspublicschools.org::5c0e61b7-c200-4cc9-8114-f69a5be58b84" providerId="AD" clId="Web-{54416D1B-A458-48CA-9820-4F933528043D}" dt="2023-01-20T14:23:53.184" v="23"/>
          <pc:sldLayoutMkLst>
            <pc:docMk/>
            <pc:sldMasterMk cId="517108502" sldId="2147483698"/>
            <pc:sldLayoutMk cId="1664342971" sldId="2147483693"/>
          </pc:sldLayoutMkLst>
        </pc:sldLayoutChg>
        <pc:sldLayoutChg chg="add del">
          <pc:chgData name="SCHWAN, LEANNE" userId="S::lschwan@yonkerspublicschools.org::5c0e61b7-c200-4cc9-8114-f69a5be58b84" providerId="AD" clId="Web-{54416D1B-A458-48CA-9820-4F933528043D}" dt="2023-01-20T14:23:53.184" v="23"/>
          <pc:sldLayoutMkLst>
            <pc:docMk/>
            <pc:sldMasterMk cId="517108502" sldId="2147483698"/>
            <pc:sldLayoutMk cId="2309907350" sldId="2147483694"/>
          </pc:sldLayoutMkLst>
        </pc:sldLayoutChg>
        <pc:sldLayoutChg chg="add del">
          <pc:chgData name="SCHWAN, LEANNE" userId="S::lschwan@yonkerspublicschools.org::5c0e61b7-c200-4cc9-8114-f69a5be58b84" providerId="AD" clId="Web-{54416D1B-A458-48CA-9820-4F933528043D}" dt="2023-01-20T14:23:53.184" v="23"/>
          <pc:sldLayoutMkLst>
            <pc:docMk/>
            <pc:sldMasterMk cId="517108502" sldId="2147483698"/>
            <pc:sldLayoutMk cId="385164857" sldId="2147483695"/>
          </pc:sldLayoutMkLst>
        </pc:sldLayoutChg>
        <pc:sldLayoutChg chg="add del">
          <pc:chgData name="SCHWAN, LEANNE" userId="S::lschwan@yonkerspublicschools.org::5c0e61b7-c200-4cc9-8114-f69a5be58b84" providerId="AD" clId="Web-{54416D1B-A458-48CA-9820-4F933528043D}" dt="2023-01-20T14:23:53.184" v="23"/>
          <pc:sldLayoutMkLst>
            <pc:docMk/>
            <pc:sldMasterMk cId="517108502" sldId="2147483698"/>
            <pc:sldLayoutMk cId="97814849" sldId="2147483696"/>
          </pc:sldLayoutMkLst>
        </pc:sldLayoutChg>
        <pc:sldLayoutChg chg="add del">
          <pc:chgData name="SCHWAN, LEANNE" userId="S::lschwan@yonkerspublicschools.org::5c0e61b7-c200-4cc9-8114-f69a5be58b84" providerId="AD" clId="Web-{54416D1B-A458-48CA-9820-4F933528043D}" dt="2023-01-20T14:23:53.184" v="23"/>
          <pc:sldLayoutMkLst>
            <pc:docMk/>
            <pc:sldMasterMk cId="517108502" sldId="2147483698"/>
            <pc:sldLayoutMk cId="3356225659" sldId="2147483697"/>
          </pc:sldLayoutMkLst>
        </pc:sldLayoutChg>
      </pc:sldMasterChg>
      <pc:sldMasterChg chg="add del addSldLayout delSldLayout modSldLayout">
        <pc:chgData name="SCHWAN, LEANNE" userId="S::lschwan@yonkerspublicschools.org::5c0e61b7-c200-4cc9-8114-f69a5be58b84" providerId="AD" clId="Web-{54416D1B-A458-48CA-9820-4F933528043D}" dt="2023-01-20T14:24:07.404" v="24"/>
        <pc:sldMasterMkLst>
          <pc:docMk/>
          <pc:sldMasterMk cId="3694808372" sldId="2147483699"/>
        </pc:sldMasterMkLst>
        <pc:sldLayoutChg chg="add del mod replId">
          <pc:chgData name="SCHWAN, LEANNE" userId="S::lschwan@yonkerspublicschools.org::5c0e61b7-c200-4cc9-8114-f69a5be58b84" providerId="AD" clId="Web-{54416D1B-A458-48CA-9820-4F933528043D}" dt="2023-01-20T14:24:07.404" v="24"/>
          <pc:sldLayoutMkLst>
            <pc:docMk/>
            <pc:sldMasterMk cId="3694808372" sldId="2147483699"/>
            <pc:sldLayoutMk cId="449075561" sldId="2147483700"/>
          </pc:sldLayoutMkLst>
        </pc:sldLayoutChg>
        <pc:sldLayoutChg chg="add del mod replId">
          <pc:chgData name="SCHWAN, LEANNE" userId="S::lschwan@yonkerspublicschools.org::5c0e61b7-c200-4cc9-8114-f69a5be58b84" providerId="AD" clId="Web-{54416D1B-A458-48CA-9820-4F933528043D}" dt="2023-01-20T14:24:07.404" v="24"/>
          <pc:sldLayoutMkLst>
            <pc:docMk/>
            <pc:sldMasterMk cId="3694808372" sldId="2147483699"/>
            <pc:sldLayoutMk cId="3901531811" sldId="2147483701"/>
          </pc:sldLayoutMkLst>
        </pc:sldLayoutChg>
        <pc:sldLayoutChg chg="add del mod replId">
          <pc:chgData name="SCHWAN, LEANNE" userId="S::lschwan@yonkerspublicschools.org::5c0e61b7-c200-4cc9-8114-f69a5be58b84" providerId="AD" clId="Web-{54416D1B-A458-48CA-9820-4F933528043D}" dt="2023-01-20T14:24:07.404" v="24"/>
          <pc:sldLayoutMkLst>
            <pc:docMk/>
            <pc:sldMasterMk cId="3694808372" sldId="2147483699"/>
            <pc:sldLayoutMk cId="3747930405" sldId="2147483702"/>
          </pc:sldLayoutMkLst>
        </pc:sldLayoutChg>
        <pc:sldLayoutChg chg="add del mod replId">
          <pc:chgData name="SCHWAN, LEANNE" userId="S::lschwan@yonkerspublicschools.org::5c0e61b7-c200-4cc9-8114-f69a5be58b84" providerId="AD" clId="Web-{54416D1B-A458-48CA-9820-4F933528043D}" dt="2023-01-20T14:24:07.404" v="24"/>
          <pc:sldLayoutMkLst>
            <pc:docMk/>
            <pc:sldMasterMk cId="3694808372" sldId="2147483699"/>
            <pc:sldLayoutMk cId="2272223314" sldId="2147483703"/>
          </pc:sldLayoutMkLst>
        </pc:sldLayoutChg>
        <pc:sldLayoutChg chg="add del mod replId">
          <pc:chgData name="SCHWAN, LEANNE" userId="S::lschwan@yonkerspublicschools.org::5c0e61b7-c200-4cc9-8114-f69a5be58b84" providerId="AD" clId="Web-{54416D1B-A458-48CA-9820-4F933528043D}" dt="2023-01-20T14:24:07.404" v="24"/>
          <pc:sldLayoutMkLst>
            <pc:docMk/>
            <pc:sldMasterMk cId="3694808372" sldId="2147483699"/>
            <pc:sldLayoutMk cId="3825062013" sldId="2147483704"/>
          </pc:sldLayoutMkLst>
        </pc:sldLayoutChg>
        <pc:sldLayoutChg chg="add del mod replId">
          <pc:chgData name="SCHWAN, LEANNE" userId="S::lschwan@yonkerspublicschools.org::5c0e61b7-c200-4cc9-8114-f69a5be58b84" providerId="AD" clId="Web-{54416D1B-A458-48CA-9820-4F933528043D}" dt="2023-01-20T14:24:07.404" v="24"/>
          <pc:sldLayoutMkLst>
            <pc:docMk/>
            <pc:sldMasterMk cId="3694808372" sldId="2147483699"/>
            <pc:sldLayoutMk cId="1967008023" sldId="2147483705"/>
          </pc:sldLayoutMkLst>
        </pc:sldLayoutChg>
        <pc:sldLayoutChg chg="add del mod replId">
          <pc:chgData name="SCHWAN, LEANNE" userId="S::lschwan@yonkerspublicschools.org::5c0e61b7-c200-4cc9-8114-f69a5be58b84" providerId="AD" clId="Web-{54416D1B-A458-48CA-9820-4F933528043D}" dt="2023-01-20T14:24:07.404" v="24"/>
          <pc:sldLayoutMkLst>
            <pc:docMk/>
            <pc:sldMasterMk cId="3694808372" sldId="2147483699"/>
            <pc:sldLayoutMk cId="963141144" sldId="2147483706"/>
          </pc:sldLayoutMkLst>
        </pc:sldLayoutChg>
        <pc:sldLayoutChg chg="add del mod replId">
          <pc:chgData name="SCHWAN, LEANNE" userId="S::lschwan@yonkerspublicschools.org::5c0e61b7-c200-4cc9-8114-f69a5be58b84" providerId="AD" clId="Web-{54416D1B-A458-48CA-9820-4F933528043D}" dt="2023-01-20T14:24:07.404" v="24"/>
          <pc:sldLayoutMkLst>
            <pc:docMk/>
            <pc:sldMasterMk cId="3694808372" sldId="2147483699"/>
            <pc:sldLayoutMk cId="527756163" sldId="2147483707"/>
          </pc:sldLayoutMkLst>
        </pc:sldLayoutChg>
        <pc:sldLayoutChg chg="add del mod replId">
          <pc:chgData name="SCHWAN, LEANNE" userId="S::lschwan@yonkerspublicschools.org::5c0e61b7-c200-4cc9-8114-f69a5be58b84" providerId="AD" clId="Web-{54416D1B-A458-48CA-9820-4F933528043D}" dt="2023-01-20T14:24:07.404" v="24"/>
          <pc:sldLayoutMkLst>
            <pc:docMk/>
            <pc:sldMasterMk cId="3694808372" sldId="2147483699"/>
            <pc:sldLayoutMk cId="1331204888" sldId="2147483708"/>
          </pc:sldLayoutMkLst>
        </pc:sldLayoutChg>
        <pc:sldLayoutChg chg="add del mod replId">
          <pc:chgData name="SCHWAN, LEANNE" userId="S::lschwan@yonkerspublicschools.org::5c0e61b7-c200-4cc9-8114-f69a5be58b84" providerId="AD" clId="Web-{54416D1B-A458-48CA-9820-4F933528043D}" dt="2023-01-20T14:24:07.404" v="24"/>
          <pc:sldLayoutMkLst>
            <pc:docMk/>
            <pc:sldMasterMk cId="3694808372" sldId="2147483699"/>
            <pc:sldLayoutMk cId="1657942026" sldId="2147483709"/>
          </pc:sldLayoutMkLst>
        </pc:sldLayoutChg>
        <pc:sldLayoutChg chg="add del mod replId">
          <pc:chgData name="SCHWAN, LEANNE" userId="S::lschwan@yonkerspublicschools.org::5c0e61b7-c200-4cc9-8114-f69a5be58b84" providerId="AD" clId="Web-{54416D1B-A458-48CA-9820-4F933528043D}" dt="2023-01-20T14:24:07.404" v="24"/>
          <pc:sldLayoutMkLst>
            <pc:docMk/>
            <pc:sldMasterMk cId="3694808372" sldId="2147483699"/>
            <pc:sldLayoutMk cId="989329373" sldId="2147483710"/>
          </pc:sldLayoutMkLst>
        </pc:sldLayoutChg>
        <pc:sldLayoutChg chg="add del mod replId">
          <pc:chgData name="SCHWAN, LEANNE" userId="S::lschwan@yonkerspublicschools.org::5c0e61b7-c200-4cc9-8114-f69a5be58b84" providerId="AD" clId="Web-{54416D1B-A458-48CA-9820-4F933528043D}" dt="2023-01-20T14:24:07.404" v="24"/>
          <pc:sldLayoutMkLst>
            <pc:docMk/>
            <pc:sldMasterMk cId="3694808372" sldId="2147483699"/>
            <pc:sldLayoutMk cId="348747037" sldId="2147483711"/>
          </pc:sldLayoutMkLst>
        </pc:sldLayoutChg>
        <pc:sldLayoutChg chg="add del mod replId">
          <pc:chgData name="SCHWAN, LEANNE" userId="S::lschwan@yonkerspublicschools.org::5c0e61b7-c200-4cc9-8114-f69a5be58b84" providerId="AD" clId="Web-{54416D1B-A458-48CA-9820-4F933528043D}" dt="2023-01-20T14:24:07.404" v="24"/>
          <pc:sldLayoutMkLst>
            <pc:docMk/>
            <pc:sldMasterMk cId="3694808372" sldId="2147483699"/>
            <pc:sldLayoutMk cId="4058819914" sldId="2147483712"/>
          </pc:sldLayoutMkLst>
        </pc:sldLayoutChg>
        <pc:sldLayoutChg chg="add del mod replId">
          <pc:chgData name="SCHWAN, LEANNE" userId="S::lschwan@yonkerspublicschools.org::5c0e61b7-c200-4cc9-8114-f69a5be58b84" providerId="AD" clId="Web-{54416D1B-A458-48CA-9820-4F933528043D}" dt="2023-01-20T14:24:07.404" v="24"/>
          <pc:sldLayoutMkLst>
            <pc:docMk/>
            <pc:sldMasterMk cId="3694808372" sldId="2147483699"/>
            <pc:sldLayoutMk cId="1598027866" sldId="2147483713"/>
          </pc:sldLayoutMkLst>
        </pc:sldLayoutChg>
        <pc:sldLayoutChg chg="add del mod replId">
          <pc:chgData name="SCHWAN, LEANNE" userId="S::lschwan@yonkerspublicschools.org::5c0e61b7-c200-4cc9-8114-f69a5be58b84" providerId="AD" clId="Web-{54416D1B-A458-48CA-9820-4F933528043D}" dt="2023-01-20T14:24:07.404" v="24"/>
          <pc:sldLayoutMkLst>
            <pc:docMk/>
            <pc:sldMasterMk cId="3694808372" sldId="2147483699"/>
            <pc:sldLayoutMk cId="2682842933" sldId="2147483714"/>
          </pc:sldLayoutMkLst>
        </pc:sldLayoutChg>
        <pc:sldLayoutChg chg="add del mod replId">
          <pc:chgData name="SCHWAN, LEANNE" userId="S::lschwan@yonkerspublicschools.org::5c0e61b7-c200-4cc9-8114-f69a5be58b84" providerId="AD" clId="Web-{54416D1B-A458-48CA-9820-4F933528043D}" dt="2023-01-20T14:24:07.404" v="24"/>
          <pc:sldLayoutMkLst>
            <pc:docMk/>
            <pc:sldMasterMk cId="3694808372" sldId="2147483699"/>
            <pc:sldLayoutMk cId="4274675785" sldId="2147483715"/>
          </pc:sldLayoutMkLst>
        </pc:sldLayoutChg>
        <pc:sldLayoutChg chg="add del mod replId">
          <pc:chgData name="SCHWAN, LEANNE" userId="S::lschwan@yonkerspublicschools.org::5c0e61b7-c200-4cc9-8114-f69a5be58b84" providerId="AD" clId="Web-{54416D1B-A458-48CA-9820-4F933528043D}" dt="2023-01-20T14:24:07.404" v="24"/>
          <pc:sldLayoutMkLst>
            <pc:docMk/>
            <pc:sldMasterMk cId="3694808372" sldId="2147483699"/>
            <pc:sldLayoutMk cId="2345344805" sldId="2147483716"/>
          </pc:sldLayoutMkLst>
        </pc:sldLayoutChg>
      </pc:sldMasterChg>
      <pc:sldMasterChg chg="add addSldLayout modSldLayout">
        <pc:chgData name="SCHWAN, LEANNE" userId="S::lschwan@yonkerspublicschools.org::5c0e61b7-c200-4cc9-8114-f69a5be58b84" providerId="AD" clId="Web-{54416D1B-A458-48CA-9820-4F933528043D}" dt="2023-01-20T14:24:07.404" v="24"/>
        <pc:sldMasterMkLst>
          <pc:docMk/>
          <pc:sldMasterMk cId="1213916037" sldId="2147483717"/>
        </pc:sldMasterMkLst>
        <pc:sldLayoutChg chg="add mod replId">
          <pc:chgData name="SCHWAN, LEANNE" userId="S::lschwan@yonkerspublicschools.org::5c0e61b7-c200-4cc9-8114-f69a5be58b84" providerId="AD" clId="Web-{54416D1B-A458-48CA-9820-4F933528043D}" dt="2023-01-20T14:24:07.404" v="24"/>
          <pc:sldLayoutMkLst>
            <pc:docMk/>
            <pc:sldMasterMk cId="1213916037" sldId="2147483717"/>
            <pc:sldLayoutMk cId="1642893761" sldId="2147483718"/>
          </pc:sldLayoutMkLst>
        </pc:sldLayoutChg>
        <pc:sldLayoutChg chg="add mod replId">
          <pc:chgData name="SCHWAN, LEANNE" userId="S::lschwan@yonkerspublicschools.org::5c0e61b7-c200-4cc9-8114-f69a5be58b84" providerId="AD" clId="Web-{54416D1B-A458-48CA-9820-4F933528043D}" dt="2023-01-20T14:24:07.404" v="24"/>
          <pc:sldLayoutMkLst>
            <pc:docMk/>
            <pc:sldMasterMk cId="1213916037" sldId="2147483717"/>
            <pc:sldLayoutMk cId="53282448" sldId="2147483719"/>
          </pc:sldLayoutMkLst>
        </pc:sldLayoutChg>
        <pc:sldLayoutChg chg="add mod replId">
          <pc:chgData name="SCHWAN, LEANNE" userId="S::lschwan@yonkerspublicschools.org::5c0e61b7-c200-4cc9-8114-f69a5be58b84" providerId="AD" clId="Web-{54416D1B-A458-48CA-9820-4F933528043D}" dt="2023-01-20T14:24:07.404" v="24"/>
          <pc:sldLayoutMkLst>
            <pc:docMk/>
            <pc:sldMasterMk cId="1213916037" sldId="2147483717"/>
            <pc:sldLayoutMk cId="1307295410" sldId="2147483720"/>
          </pc:sldLayoutMkLst>
        </pc:sldLayoutChg>
        <pc:sldLayoutChg chg="add mod replId">
          <pc:chgData name="SCHWAN, LEANNE" userId="S::lschwan@yonkerspublicschools.org::5c0e61b7-c200-4cc9-8114-f69a5be58b84" providerId="AD" clId="Web-{54416D1B-A458-48CA-9820-4F933528043D}" dt="2023-01-20T14:24:07.404" v="24"/>
          <pc:sldLayoutMkLst>
            <pc:docMk/>
            <pc:sldMasterMk cId="1213916037" sldId="2147483717"/>
            <pc:sldLayoutMk cId="3363045946" sldId="2147483721"/>
          </pc:sldLayoutMkLst>
        </pc:sldLayoutChg>
        <pc:sldLayoutChg chg="add mod replId">
          <pc:chgData name="SCHWAN, LEANNE" userId="S::lschwan@yonkerspublicschools.org::5c0e61b7-c200-4cc9-8114-f69a5be58b84" providerId="AD" clId="Web-{54416D1B-A458-48CA-9820-4F933528043D}" dt="2023-01-20T14:24:07.404" v="24"/>
          <pc:sldLayoutMkLst>
            <pc:docMk/>
            <pc:sldMasterMk cId="1213916037" sldId="2147483717"/>
            <pc:sldLayoutMk cId="1825231502" sldId="2147483722"/>
          </pc:sldLayoutMkLst>
        </pc:sldLayoutChg>
        <pc:sldLayoutChg chg="add mod replId">
          <pc:chgData name="SCHWAN, LEANNE" userId="S::lschwan@yonkerspublicschools.org::5c0e61b7-c200-4cc9-8114-f69a5be58b84" providerId="AD" clId="Web-{54416D1B-A458-48CA-9820-4F933528043D}" dt="2023-01-20T14:24:07.404" v="24"/>
          <pc:sldLayoutMkLst>
            <pc:docMk/>
            <pc:sldMasterMk cId="1213916037" sldId="2147483717"/>
            <pc:sldLayoutMk cId="1503071898" sldId="2147483723"/>
          </pc:sldLayoutMkLst>
        </pc:sldLayoutChg>
        <pc:sldLayoutChg chg="add mod replId">
          <pc:chgData name="SCHWAN, LEANNE" userId="S::lschwan@yonkerspublicschools.org::5c0e61b7-c200-4cc9-8114-f69a5be58b84" providerId="AD" clId="Web-{54416D1B-A458-48CA-9820-4F933528043D}" dt="2023-01-20T14:24:07.404" v="24"/>
          <pc:sldLayoutMkLst>
            <pc:docMk/>
            <pc:sldMasterMk cId="1213916037" sldId="2147483717"/>
            <pc:sldLayoutMk cId="1757109162" sldId="2147483724"/>
          </pc:sldLayoutMkLst>
        </pc:sldLayoutChg>
        <pc:sldLayoutChg chg="add mod replId">
          <pc:chgData name="SCHWAN, LEANNE" userId="S::lschwan@yonkerspublicschools.org::5c0e61b7-c200-4cc9-8114-f69a5be58b84" providerId="AD" clId="Web-{54416D1B-A458-48CA-9820-4F933528043D}" dt="2023-01-20T14:24:07.404" v="24"/>
          <pc:sldLayoutMkLst>
            <pc:docMk/>
            <pc:sldMasterMk cId="1213916037" sldId="2147483717"/>
            <pc:sldLayoutMk cId="1000923221" sldId="2147483725"/>
          </pc:sldLayoutMkLst>
        </pc:sldLayoutChg>
        <pc:sldLayoutChg chg="add mod replId">
          <pc:chgData name="SCHWAN, LEANNE" userId="S::lschwan@yonkerspublicschools.org::5c0e61b7-c200-4cc9-8114-f69a5be58b84" providerId="AD" clId="Web-{54416D1B-A458-48CA-9820-4F933528043D}" dt="2023-01-20T14:24:07.404" v="24"/>
          <pc:sldLayoutMkLst>
            <pc:docMk/>
            <pc:sldMasterMk cId="1213916037" sldId="2147483717"/>
            <pc:sldLayoutMk cId="766742637" sldId="2147483726"/>
          </pc:sldLayoutMkLst>
        </pc:sldLayoutChg>
        <pc:sldLayoutChg chg="add mod replId">
          <pc:chgData name="SCHWAN, LEANNE" userId="S::lschwan@yonkerspublicschools.org::5c0e61b7-c200-4cc9-8114-f69a5be58b84" providerId="AD" clId="Web-{54416D1B-A458-48CA-9820-4F933528043D}" dt="2023-01-20T14:24:07.404" v="24"/>
          <pc:sldLayoutMkLst>
            <pc:docMk/>
            <pc:sldMasterMk cId="1213916037" sldId="2147483717"/>
            <pc:sldLayoutMk cId="3363571899" sldId="2147483727"/>
          </pc:sldLayoutMkLst>
        </pc:sldLayoutChg>
        <pc:sldLayoutChg chg="add mod replId">
          <pc:chgData name="SCHWAN, LEANNE" userId="S::lschwan@yonkerspublicschools.org::5c0e61b7-c200-4cc9-8114-f69a5be58b84" providerId="AD" clId="Web-{54416D1B-A458-48CA-9820-4F933528043D}" dt="2023-01-20T14:24:07.404" v="24"/>
          <pc:sldLayoutMkLst>
            <pc:docMk/>
            <pc:sldMasterMk cId="1213916037" sldId="2147483717"/>
            <pc:sldLayoutMk cId="860387399" sldId="2147483728"/>
          </pc:sldLayoutMkLst>
        </pc:sldLayoutChg>
      </pc:sldMasterChg>
    </pc:docChg>
  </pc:docChgLst>
  <pc:docChgLst>
    <pc:chgData name="SCHWAN, LEANNE" userId="S::lschwan@yonkerspublicschools.org::5c0e61b7-c200-4cc9-8114-f69a5be58b84" providerId="AD" clId="Web-{B27D43B6-514D-93CB-6CED-6E5A57273C7B}"/>
    <pc:docChg chg="addSld modSld sldOrd">
      <pc:chgData name="SCHWAN, LEANNE" userId="S::lschwan@yonkerspublicschools.org::5c0e61b7-c200-4cc9-8114-f69a5be58b84" providerId="AD" clId="Web-{B27D43B6-514D-93CB-6CED-6E5A57273C7B}" dt="2023-01-24T19:08:34.507" v="140"/>
      <pc:docMkLst>
        <pc:docMk/>
      </pc:docMkLst>
      <pc:sldChg chg="modSp">
        <pc:chgData name="SCHWAN, LEANNE" userId="S::lschwan@yonkerspublicschools.org::5c0e61b7-c200-4cc9-8114-f69a5be58b84" providerId="AD" clId="Web-{B27D43B6-514D-93CB-6CED-6E5A57273C7B}" dt="2023-01-24T18:31:23.904" v="5" actId="20577"/>
        <pc:sldMkLst>
          <pc:docMk/>
          <pc:sldMk cId="1490378518" sldId="260"/>
        </pc:sldMkLst>
        <pc:spChg chg="mod">
          <ac:chgData name="SCHWAN, LEANNE" userId="S::lschwan@yonkerspublicschools.org::5c0e61b7-c200-4cc9-8114-f69a5be58b84" providerId="AD" clId="Web-{B27D43B6-514D-93CB-6CED-6E5A57273C7B}" dt="2023-01-24T18:31:23.904" v="5" actId="20577"/>
          <ac:spMkLst>
            <pc:docMk/>
            <pc:sldMk cId="1490378518" sldId="260"/>
            <ac:spMk id="3" creationId="{A836396E-825A-B753-6A19-6DE99BFCF493}"/>
          </ac:spMkLst>
        </pc:spChg>
      </pc:sldChg>
      <pc:sldChg chg="addSp delSp modSp mod setBg setClrOvrMap">
        <pc:chgData name="SCHWAN, LEANNE" userId="S::lschwan@yonkerspublicschools.org::5c0e61b7-c200-4cc9-8114-f69a5be58b84" providerId="AD" clId="Web-{B27D43B6-514D-93CB-6CED-6E5A57273C7B}" dt="2023-01-24T18:42:59.426" v="37" actId="20577"/>
        <pc:sldMkLst>
          <pc:docMk/>
          <pc:sldMk cId="244221613" sldId="267"/>
        </pc:sldMkLst>
        <pc:spChg chg="mod">
          <ac:chgData name="SCHWAN, LEANNE" userId="S::lschwan@yonkerspublicschools.org::5c0e61b7-c200-4cc9-8114-f69a5be58b84" providerId="AD" clId="Web-{B27D43B6-514D-93CB-6CED-6E5A57273C7B}" dt="2023-01-24T18:40:53.704" v="26"/>
          <ac:spMkLst>
            <pc:docMk/>
            <pc:sldMk cId="244221613" sldId="267"/>
            <ac:spMk id="2" creationId="{CBB2670F-F53D-12DD-22D6-B545358128B6}"/>
          </ac:spMkLst>
        </pc:spChg>
        <pc:spChg chg="mod">
          <ac:chgData name="SCHWAN, LEANNE" userId="S::lschwan@yonkerspublicschools.org::5c0e61b7-c200-4cc9-8114-f69a5be58b84" providerId="AD" clId="Web-{B27D43B6-514D-93CB-6CED-6E5A57273C7B}" dt="2023-01-24T18:42:59.426" v="37" actId="20577"/>
          <ac:spMkLst>
            <pc:docMk/>
            <pc:sldMk cId="244221613" sldId="267"/>
            <ac:spMk id="3" creationId="{68FF9CE8-CA89-E230-EEBC-591D853DE029}"/>
          </ac:spMkLst>
        </pc:spChg>
        <pc:spChg chg="add del">
          <ac:chgData name="SCHWAN, LEANNE" userId="S::lschwan@yonkerspublicschools.org::5c0e61b7-c200-4cc9-8114-f69a5be58b84" providerId="AD" clId="Web-{B27D43B6-514D-93CB-6CED-6E5A57273C7B}" dt="2023-01-24T18:40:53.704" v="26"/>
          <ac:spMkLst>
            <pc:docMk/>
            <pc:sldMk cId="244221613" sldId="267"/>
            <ac:spMk id="8" creationId="{29DC5A77-10C9-4ECF-B7EB-8D917F36A9EE}"/>
          </ac:spMkLst>
        </pc:spChg>
        <pc:spChg chg="add del">
          <ac:chgData name="SCHWAN, LEANNE" userId="S::lschwan@yonkerspublicschools.org::5c0e61b7-c200-4cc9-8114-f69a5be58b84" providerId="AD" clId="Web-{B27D43B6-514D-93CB-6CED-6E5A57273C7B}" dt="2023-01-24T18:40:53.704" v="26"/>
          <ac:spMkLst>
            <pc:docMk/>
            <pc:sldMk cId="244221613" sldId="267"/>
            <ac:spMk id="10" creationId="{2FFE28B5-FB16-49A9-B851-3C35FAC0CACB}"/>
          </ac:spMkLst>
        </pc:spChg>
        <pc:spChg chg="add del">
          <ac:chgData name="SCHWAN, LEANNE" userId="S::lschwan@yonkerspublicschools.org::5c0e61b7-c200-4cc9-8114-f69a5be58b84" providerId="AD" clId="Web-{B27D43B6-514D-93CB-6CED-6E5A57273C7B}" dt="2023-01-24T18:40:53.704" v="26"/>
          <ac:spMkLst>
            <pc:docMk/>
            <pc:sldMk cId="244221613" sldId="267"/>
            <ac:spMk id="12" creationId="{01014442-855A-4E0F-8D09-C314661A48B9}"/>
          </ac:spMkLst>
        </pc:spChg>
        <pc:spChg chg="add del">
          <ac:chgData name="SCHWAN, LEANNE" userId="S::lschwan@yonkerspublicschools.org::5c0e61b7-c200-4cc9-8114-f69a5be58b84" providerId="AD" clId="Web-{B27D43B6-514D-93CB-6CED-6E5A57273C7B}" dt="2023-01-24T18:40:53.704" v="26"/>
          <ac:spMkLst>
            <pc:docMk/>
            <pc:sldMk cId="244221613" sldId="267"/>
            <ac:spMk id="14" creationId="{9B1ABF09-86CF-414E-88A5-2B84CC7232A9}"/>
          </ac:spMkLst>
        </pc:spChg>
        <pc:spChg chg="add del">
          <ac:chgData name="SCHWAN, LEANNE" userId="S::lschwan@yonkerspublicschools.org::5c0e61b7-c200-4cc9-8114-f69a5be58b84" providerId="AD" clId="Web-{B27D43B6-514D-93CB-6CED-6E5A57273C7B}" dt="2023-01-24T18:40:53.704" v="26"/>
          <ac:spMkLst>
            <pc:docMk/>
            <pc:sldMk cId="244221613" sldId="267"/>
            <ac:spMk id="16" creationId="{3FE91770-CDBB-4D24-94E5-AD484F36CE87}"/>
          </ac:spMkLst>
        </pc:spChg>
        <pc:spChg chg="add">
          <ac:chgData name="SCHWAN, LEANNE" userId="S::lschwan@yonkerspublicschools.org::5c0e61b7-c200-4cc9-8114-f69a5be58b84" providerId="AD" clId="Web-{B27D43B6-514D-93CB-6CED-6E5A57273C7B}" dt="2023-01-24T18:40:53.704" v="26"/>
          <ac:spMkLst>
            <pc:docMk/>
            <pc:sldMk cId="244221613" sldId="267"/>
            <ac:spMk id="21" creationId="{5DB23C2B-2054-4D8B-9E98-9190F8E05EAD}"/>
          </ac:spMkLst>
        </pc:spChg>
        <pc:spChg chg="add">
          <ac:chgData name="SCHWAN, LEANNE" userId="S::lschwan@yonkerspublicschools.org::5c0e61b7-c200-4cc9-8114-f69a5be58b84" providerId="AD" clId="Web-{B27D43B6-514D-93CB-6CED-6E5A57273C7B}" dt="2023-01-24T18:40:53.704" v="26"/>
          <ac:spMkLst>
            <pc:docMk/>
            <pc:sldMk cId="244221613" sldId="267"/>
            <ac:spMk id="23" creationId="{8797B5BC-9873-45F9-97D6-298FB5AF08FF}"/>
          </ac:spMkLst>
        </pc:spChg>
        <pc:spChg chg="add">
          <ac:chgData name="SCHWAN, LEANNE" userId="S::lschwan@yonkerspublicschools.org::5c0e61b7-c200-4cc9-8114-f69a5be58b84" providerId="AD" clId="Web-{B27D43B6-514D-93CB-6CED-6E5A57273C7B}" dt="2023-01-24T18:40:53.704" v="26"/>
          <ac:spMkLst>
            <pc:docMk/>
            <pc:sldMk cId="244221613" sldId="267"/>
            <ac:spMk id="25" creationId="{665C2FCD-09A4-4B4B-AA73-F330DFE91799}"/>
          </ac:spMkLst>
        </pc:spChg>
      </pc:sldChg>
      <pc:sldChg chg="addSp delSp modSp new mod setBg">
        <pc:chgData name="SCHWAN, LEANNE" userId="S::lschwan@yonkerspublicschools.org::5c0e61b7-c200-4cc9-8114-f69a5be58b84" providerId="AD" clId="Web-{B27D43B6-514D-93CB-6CED-6E5A57273C7B}" dt="2023-01-24T18:37:01.368" v="16" actId="14100"/>
        <pc:sldMkLst>
          <pc:docMk/>
          <pc:sldMk cId="3058990609" sldId="268"/>
        </pc:sldMkLst>
        <pc:spChg chg="del">
          <ac:chgData name="SCHWAN, LEANNE" userId="S::lschwan@yonkerspublicschools.org::5c0e61b7-c200-4cc9-8114-f69a5be58b84" providerId="AD" clId="Web-{B27D43B6-514D-93CB-6CED-6E5A57273C7B}" dt="2023-01-24T18:36:20.257" v="8"/>
          <ac:spMkLst>
            <pc:docMk/>
            <pc:sldMk cId="3058990609" sldId="268"/>
            <ac:spMk id="2" creationId="{B93B66AD-D7FE-B877-C62C-DAA22204CA45}"/>
          </ac:spMkLst>
        </pc:spChg>
        <pc:spChg chg="del">
          <ac:chgData name="SCHWAN, LEANNE" userId="S::lschwan@yonkerspublicschools.org::5c0e61b7-c200-4cc9-8114-f69a5be58b84" providerId="AD" clId="Web-{B27D43B6-514D-93CB-6CED-6E5A57273C7B}" dt="2023-01-24T18:36:11.913" v="7"/>
          <ac:spMkLst>
            <pc:docMk/>
            <pc:sldMk cId="3058990609" sldId="268"/>
            <ac:spMk id="3" creationId="{921BB1EF-E079-6629-418B-6E7B4C5B957B}"/>
          </ac:spMkLst>
        </pc:spChg>
        <pc:spChg chg="add">
          <ac:chgData name="SCHWAN, LEANNE" userId="S::lschwan@yonkerspublicschools.org::5c0e61b7-c200-4cc9-8114-f69a5be58b84" providerId="AD" clId="Web-{B27D43B6-514D-93CB-6CED-6E5A57273C7B}" dt="2023-01-24T18:36:24.242" v="9"/>
          <ac:spMkLst>
            <pc:docMk/>
            <pc:sldMk cId="3058990609" sldId="268"/>
            <ac:spMk id="9" creationId="{2ABBB681-F4D2-40F2-ACC3-DE0B4B4880EF}"/>
          </ac:spMkLst>
        </pc:spChg>
        <pc:spChg chg="add">
          <ac:chgData name="SCHWAN, LEANNE" userId="S::lschwan@yonkerspublicschools.org::5c0e61b7-c200-4cc9-8114-f69a5be58b84" providerId="AD" clId="Web-{B27D43B6-514D-93CB-6CED-6E5A57273C7B}" dt="2023-01-24T18:36:24.242" v="9"/>
          <ac:spMkLst>
            <pc:docMk/>
            <pc:sldMk cId="3058990609" sldId="268"/>
            <ac:spMk id="11" creationId="{09388ED0-1FEF-4E11-B488-BD661D1AC1A6}"/>
          </ac:spMkLst>
        </pc:spChg>
        <pc:picChg chg="add mod ord">
          <ac:chgData name="SCHWAN, LEANNE" userId="S::lschwan@yonkerspublicschools.org::5c0e61b7-c200-4cc9-8114-f69a5be58b84" providerId="AD" clId="Web-{B27D43B6-514D-93CB-6CED-6E5A57273C7B}" dt="2023-01-24T18:37:01.368" v="16" actId="14100"/>
          <ac:picMkLst>
            <pc:docMk/>
            <pc:sldMk cId="3058990609" sldId="268"/>
            <ac:picMk id="4" creationId="{434A2D74-257B-3E17-5068-29D2F3EE583B}"/>
          </ac:picMkLst>
        </pc:picChg>
      </pc:sldChg>
      <pc:sldChg chg="modSp add replId">
        <pc:chgData name="SCHWAN, LEANNE" userId="S::lschwan@yonkerspublicschools.org::5c0e61b7-c200-4cc9-8114-f69a5be58b84" providerId="AD" clId="Web-{B27D43B6-514D-93CB-6CED-6E5A57273C7B}" dt="2023-01-24T18:37:15.447" v="18" actId="14100"/>
        <pc:sldMkLst>
          <pc:docMk/>
          <pc:sldMk cId="1424537493" sldId="269"/>
        </pc:sldMkLst>
        <pc:picChg chg="mod">
          <ac:chgData name="SCHWAN, LEANNE" userId="S::lschwan@yonkerspublicschools.org::5c0e61b7-c200-4cc9-8114-f69a5be58b84" providerId="AD" clId="Web-{B27D43B6-514D-93CB-6CED-6E5A57273C7B}" dt="2023-01-24T18:37:15.447" v="18" actId="14100"/>
          <ac:picMkLst>
            <pc:docMk/>
            <pc:sldMk cId="1424537493" sldId="269"/>
            <ac:picMk id="4" creationId="{434A2D74-257B-3E17-5068-29D2F3EE583B}"/>
          </ac:picMkLst>
        </pc:picChg>
      </pc:sldChg>
      <pc:sldChg chg="addSp delSp modSp new mod ord setBg">
        <pc:chgData name="SCHWAN, LEANNE" userId="S::lschwan@yonkerspublicschools.org::5c0e61b7-c200-4cc9-8114-f69a5be58b84" providerId="AD" clId="Web-{B27D43B6-514D-93CB-6CED-6E5A57273C7B}" dt="2023-01-24T18:44:04.553" v="53" actId="1076"/>
        <pc:sldMkLst>
          <pc:docMk/>
          <pc:sldMk cId="295032612" sldId="270"/>
        </pc:sldMkLst>
        <pc:spChg chg="mod">
          <ac:chgData name="SCHWAN, LEANNE" userId="S::lschwan@yonkerspublicschools.org::5c0e61b7-c200-4cc9-8114-f69a5be58b84" providerId="AD" clId="Web-{B27D43B6-514D-93CB-6CED-6E5A57273C7B}" dt="2023-01-24T18:43:58.788" v="52" actId="1076"/>
          <ac:spMkLst>
            <pc:docMk/>
            <pc:sldMk cId="295032612" sldId="270"/>
            <ac:spMk id="2" creationId="{584F3280-8486-D6DF-3BE7-DBA01770CA8C}"/>
          </ac:spMkLst>
        </pc:spChg>
        <pc:spChg chg="del">
          <ac:chgData name="SCHWAN, LEANNE" userId="S::lschwan@yonkerspublicschools.org::5c0e61b7-c200-4cc9-8114-f69a5be58b84" providerId="AD" clId="Web-{B27D43B6-514D-93CB-6CED-6E5A57273C7B}" dt="2023-01-24T18:43:16.927" v="41"/>
          <ac:spMkLst>
            <pc:docMk/>
            <pc:sldMk cId="295032612" sldId="270"/>
            <ac:spMk id="3" creationId="{5AA31BE8-520A-1DE5-C920-8563AC9C60B2}"/>
          </ac:spMkLst>
        </pc:spChg>
        <pc:spChg chg="add mod">
          <ac:chgData name="SCHWAN, LEANNE" userId="S::lschwan@yonkerspublicschools.org::5c0e61b7-c200-4cc9-8114-f69a5be58b84" providerId="AD" clId="Web-{B27D43B6-514D-93CB-6CED-6E5A57273C7B}" dt="2023-01-24T18:44:04.553" v="53" actId="1076"/>
          <ac:spMkLst>
            <pc:docMk/>
            <pc:sldMk cId="295032612" sldId="270"/>
            <ac:spMk id="5" creationId="{273DF5A9-BEE4-12E5-13E5-3D15F64A3464}"/>
          </ac:spMkLst>
        </pc:spChg>
        <pc:spChg chg="add">
          <ac:chgData name="SCHWAN, LEANNE" userId="S::lschwan@yonkerspublicschools.org::5c0e61b7-c200-4cc9-8114-f69a5be58b84" providerId="AD" clId="Web-{B27D43B6-514D-93CB-6CED-6E5A57273C7B}" dt="2023-01-24T18:43:37.084" v="46"/>
          <ac:spMkLst>
            <pc:docMk/>
            <pc:sldMk cId="295032612" sldId="270"/>
            <ac:spMk id="10" creationId="{681577AD-DA5F-48B3-8FB9-5199BA9EE681}"/>
          </ac:spMkLst>
        </pc:spChg>
        <pc:picChg chg="add mod ord">
          <ac:chgData name="SCHWAN, LEANNE" userId="S::lschwan@yonkerspublicschools.org::5c0e61b7-c200-4cc9-8114-f69a5be58b84" providerId="AD" clId="Web-{B27D43B6-514D-93CB-6CED-6E5A57273C7B}" dt="2023-01-24T18:43:37.084" v="46"/>
          <ac:picMkLst>
            <pc:docMk/>
            <pc:sldMk cId="295032612" sldId="270"/>
            <ac:picMk id="4" creationId="{2CA190CA-700B-B154-A32A-3B9B84801E61}"/>
          </ac:picMkLst>
        </pc:picChg>
      </pc:sldChg>
      <pc:sldChg chg="addSp delSp modSp new mod setBg">
        <pc:chgData name="SCHWAN, LEANNE" userId="S::lschwan@yonkerspublicschools.org::5c0e61b7-c200-4cc9-8114-f69a5be58b84" providerId="AD" clId="Web-{B27D43B6-514D-93CB-6CED-6E5A57273C7B}" dt="2023-01-24T18:45:38.056" v="69" actId="20577"/>
        <pc:sldMkLst>
          <pc:docMk/>
          <pc:sldMk cId="1133127382" sldId="271"/>
        </pc:sldMkLst>
        <pc:spChg chg="mod">
          <ac:chgData name="SCHWAN, LEANNE" userId="S::lschwan@yonkerspublicschools.org::5c0e61b7-c200-4cc9-8114-f69a5be58b84" providerId="AD" clId="Web-{B27D43B6-514D-93CB-6CED-6E5A57273C7B}" dt="2023-01-24T18:45:18.915" v="65" actId="14100"/>
          <ac:spMkLst>
            <pc:docMk/>
            <pc:sldMk cId="1133127382" sldId="271"/>
            <ac:spMk id="2" creationId="{A9C9F6A1-B6B6-1A82-A47E-7C4809F8DF32}"/>
          </ac:spMkLst>
        </pc:spChg>
        <pc:spChg chg="del">
          <ac:chgData name="SCHWAN, LEANNE" userId="S::lschwan@yonkerspublicschools.org::5c0e61b7-c200-4cc9-8114-f69a5be58b84" providerId="AD" clId="Web-{B27D43B6-514D-93CB-6CED-6E5A57273C7B}" dt="2023-01-24T18:44:32.539" v="55"/>
          <ac:spMkLst>
            <pc:docMk/>
            <pc:sldMk cId="1133127382" sldId="271"/>
            <ac:spMk id="3" creationId="{FBB6A163-3ABB-0F29-A3F1-D3B9DF4484BD}"/>
          </ac:spMkLst>
        </pc:spChg>
        <pc:spChg chg="add mod">
          <ac:chgData name="SCHWAN, LEANNE" userId="S::lschwan@yonkerspublicschools.org::5c0e61b7-c200-4cc9-8114-f69a5be58b84" providerId="AD" clId="Web-{B27D43B6-514D-93CB-6CED-6E5A57273C7B}" dt="2023-01-24T18:45:38.056" v="69" actId="20577"/>
          <ac:spMkLst>
            <pc:docMk/>
            <pc:sldMk cId="1133127382" sldId="271"/>
            <ac:spMk id="5" creationId="{3077D312-F3B6-090B-771D-B7C1A9605AF7}"/>
          </ac:spMkLst>
        </pc:spChg>
        <pc:spChg chg="add">
          <ac:chgData name="SCHWAN, LEANNE" userId="S::lschwan@yonkerspublicschools.org::5c0e61b7-c200-4cc9-8114-f69a5be58b84" providerId="AD" clId="Web-{B27D43B6-514D-93CB-6CED-6E5A57273C7B}" dt="2023-01-24T18:45:05.446" v="62"/>
          <ac:spMkLst>
            <pc:docMk/>
            <pc:sldMk cId="1133127382" sldId="271"/>
            <ac:spMk id="10" creationId="{13577A01-3DD8-4E33-BEE1-3065F7E6FB2F}"/>
          </ac:spMkLst>
        </pc:spChg>
        <pc:picChg chg="add mod ord">
          <ac:chgData name="SCHWAN, LEANNE" userId="S::lschwan@yonkerspublicschools.org::5c0e61b7-c200-4cc9-8114-f69a5be58b84" providerId="AD" clId="Web-{B27D43B6-514D-93CB-6CED-6E5A57273C7B}" dt="2023-01-24T18:45:05.446" v="62"/>
          <ac:picMkLst>
            <pc:docMk/>
            <pc:sldMk cId="1133127382" sldId="271"/>
            <ac:picMk id="4" creationId="{5041751C-C48C-BC2B-6CA6-9A77121E4FDC}"/>
          </ac:picMkLst>
        </pc:picChg>
      </pc:sldChg>
      <pc:sldChg chg="addSp modSp new mod setBg">
        <pc:chgData name="SCHWAN, LEANNE" userId="S::lschwan@yonkerspublicschools.org::5c0e61b7-c200-4cc9-8114-f69a5be58b84" providerId="AD" clId="Web-{B27D43B6-514D-93CB-6CED-6E5A57273C7B}" dt="2023-01-24T18:47:06.841" v="88" actId="20577"/>
        <pc:sldMkLst>
          <pc:docMk/>
          <pc:sldMk cId="2760932930" sldId="272"/>
        </pc:sldMkLst>
        <pc:spChg chg="mod">
          <ac:chgData name="SCHWAN, LEANNE" userId="S::lschwan@yonkerspublicschools.org::5c0e61b7-c200-4cc9-8114-f69a5be58b84" providerId="AD" clId="Web-{B27D43B6-514D-93CB-6CED-6E5A57273C7B}" dt="2023-01-24T18:46:32.839" v="76" actId="14100"/>
          <ac:spMkLst>
            <pc:docMk/>
            <pc:sldMk cId="2760932930" sldId="272"/>
            <ac:spMk id="2" creationId="{D00874B8-B72F-86C0-269B-E2D8F2891CAB}"/>
          </ac:spMkLst>
        </pc:spChg>
        <pc:spChg chg="mod">
          <ac:chgData name="SCHWAN, LEANNE" userId="S::lschwan@yonkerspublicschools.org::5c0e61b7-c200-4cc9-8114-f69a5be58b84" providerId="AD" clId="Web-{B27D43B6-514D-93CB-6CED-6E5A57273C7B}" dt="2023-01-24T18:47:06.841" v="88" actId="20577"/>
          <ac:spMkLst>
            <pc:docMk/>
            <pc:sldMk cId="2760932930" sldId="272"/>
            <ac:spMk id="3" creationId="{B4435064-389E-3F18-28B4-166004DC72D9}"/>
          </ac:spMkLst>
        </pc:spChg>
        <pc:spChg chg="add">
          <ac:chgData name="SCHWAN, LEANNE" userId="S::lschwan@yonkerspublicschools.org::5c0e61b7-c200-4cc9-8114-f69a5be58b84" providerId="AD" clId="Web-{B27D43B6-514D-93CB-6CED-6E5A57273C7B}" dt="2023-01-24T18:46:17.214" v="74"/>
          <ac:spMkLst>
            <pc:docMk/>
            <pc:sldMk cId="2760932930" sldId="272"/>
            <ac:spMk id="9" creationId="{13577A01-3DD8-4E33-BEE1-3065F7E6FB2F}"/>
          </ac:spMkLst>
        </pc:spChg>
        <pc:picChg chg="add mod">
          <ac:chgData name="SCHWAN, LEANNE" userId="S::lschwan@yonkerspublicschools.org::5c0e61b7-c200-4cc9-8114-f69a5be58b84" providerId="AD" clId="Web-{B27D43B6-514D-93CB-6CED-6E5A57273C7B}" dt="2023-01-24T18:46:17.214" v="74"/>
          <ac:picMkLst>
            <pc:docMk/>
            <pc:sldMk cId="2760932930" sldId="272"/>
            <ac:picMk id="4" creationId="{CE118523-3A7A-CD71-EB90-A91F43E72790}"/>
          </ac:picMkLst>
        </pc:picChg>
      </pc:sldChg>
      <pc:sldChg chg="addSp delSp modSp new mod setBg setClrOvrMap">
        <pc:chgData name="SCHWAN, LEANNE" userId="S::lschwan@yonkerspublicschools.org::5c0e61b7-c200-4cc9-8114-f69a5be58b84" providerId="AD" clId="Web-{B27D43B6-514D-93CB-6CED-6E5A57273C7B}" dt="2023-01-24T19:01:22.368" v="104" actId="1076"/>
        <pc:sldMkLst>
          <pc:docMk/>
          <pc:sldMk cId="3497771212" sldId="273"/>
        </pc:sldMkLst>
        <pc:spChg chg="add del mod ord">
          <ac:chgData name="SCHWAN, LEANNE" userId="S::lschwan@yonkerspublicschools.org::5c0e61b7-c200-4cc9-8114-f69a5be58b84" providerId="AD" clId="Web-{B27D43B6-514D-93CB-6CED-6E5A57273C7B}" dt="2023-01-24T19:00:55.742" v="99"/>
          <ac:spMkLst>
            <pc:docMk/>
            <pc:sldMk cId="3497771212" sldId="273"/>
            <ac:spMk id="2" creationId="{B1997FCF-AD65-4617-AD67-6EA893E06B0E}"/>
          </ac:spMkLst>
        </pc:spChg>
        <pc:spChg chg="del">
          <ac:chgData name="SCHWAN, LEANNE" userId="S::lschwan@yonkerspublicschools.org::5c0e61b7-c200-4cc9-8114-f69a5be58b84" providerId="AD" clId="Web-{B27D43B6-514D-93CB-6CED-6E5A57273C7B}" dt="2023-01-24T18:59:12.348" v="90"/>
          <ac:spMkLst>
            <pc:docMk/>
            <pc:sldMk cId="3497771212" sldId="273"/>
            <ac:spMk id="3" creationId="{6FE3C0D6-4DD2-0013-9150-930581E4CFB0}"/>
          </ac:spMkLst>
        </pc:spChg>
        <pc:spChg chg="add del mod">
          <ac:chgData name="SCHWAN, LEANNE" userId="S::lschwan@yonkerspublicschools.org::5c0e61b7-c200-4cc9-8114-f69a5be58b84" providerId="AD" clId="Web-{B27D43B6-514D-93CB-6CED-6E5A57273C7B}" dt="2023-01-24T19:00:44.226" v="94"/>
          <ac:spMkLst>
            <pc:docMk/>
            <pc:sldMk cId="3497771212" sldId="273"/>
            <ac:spMk id="6" creationId="{1976F980-5A49-F6BD-8270-8720DED1957D}"/>
          </ac:spMkLst>
        </pc:spChg>
        <pc:spChg chg="add del">
          <ac:chgData name="SCHWAN, LEANNE" userId="S::lschwan@yonkerspublicschools.org::5c0e61b7-c200-4cc9-8114-f69a5be58b84" providerId="AD" clId="Web-{B27D43B6-514D-93CB-6CED-6E5A57273C7B}" dt="2023-01-24T19:01:04.071" v="101"/>
          <ac:spMkLst>
            <pc:docMk/>
            <pc:sldMk cId="3497771212" sldId="273"/>
            <ac:spMk id="9" creationId="{B1997FCF-AD65-4617-AD67-6EA893E06B0E}"/>
          </ac:spMkLst>
        </pc:spChg>
        <pc:spChg chg="add del">
          <ac:chgData name="SCHWAN, LEANNE" userId="S::lschwan@yonkerspublicschools.org::5c0e61b7-c200-4cc9-8114-f69a5be58b84" providerId="AD" clId="Web-{B27D43B6-514D-93CB-6CED-6E5A57273C7B}" dt="2023-01-24T19:01:01.899" v="100"/>
          <ac:spMkLst>
            <pc:docMk/>
            <pc:sldMk cId="3497771212" sldId="273"/>
            <ac:spMk id="11" creationId="{A157A948-8622-595F-4812-9684B92A26CD}"/>
          </ac:spMkLst>
        </pc:spChg>
        <pc:spChg chg="add del">
          <ac:chgData name="SCHWAN, LEANNE" userId="S::lschwan@yonkerspublicschools.org::5c0e61b7-c200-4cc9-8114-f69a5be58b84" providerId="AD" clId="Web-{B27D43B6-514D-93CB-6CED-6E5A57273C7B}" dt="2023-01-24T19:00:53.523" v="96"/>
          <ac:spMkLst>
            <pc:docMk/>
            <pc:sldMk cId="3497771212" sldId="273"/>
            <ac:spMk id="12" creationId="{17115F77-2FAE-4CA7-9A7F-10D5F2C8F831}"/>
          </ac:spMkLst>
        </pc:spChg>
        <pc:spChg chg="add del">
          <ac:chgData name="SCHWAN, LEANNE" userId="S::lschwan@yonkerspublicschools.org::5c0e61b7-c200-4cc9-8114-f69a5be58b84" providerId="AD" clId="Web-{B27D43B6-514D-93CB-6CED-6E5A57273C7B}" dt="2023-01-24T19:00:53.523" v="96"/>
          <ac:spMkLst>
            <pc:docMk/>
            <pc:sldMk cId="3497771212" sldId="273"/>
            <ac:spMk id="14" creationId="{5CD4C046-A04C-46CC-AFA3-6B0621F628C8}"/>
          </ac:spMkLst>
        </pc:spChg>
        <pc:spChg chg="add del">
          <ac:chgData name="SCHWAN, LEANNE" userId="S::lschwan@yonkerspublicschools.org::5c0e61b7-c200-4cc9-8114-f69a5be58b84" providerId="AD" clId="Web-{B27D43B6-514D-93CB-6CED-6E5A57273C7B}" dt="2023-01-24T19:00:53.523" v="96"/>
          <ac:spMkLst>
            <pc:docMk/>
            <pc:sldMk cId="3497771212" sldId="273"/>
            <ac:spMk id="16" creationId="{D589E016-1EE1-484C-8423-012B4B78067D}"/>
          </ac:spMkLst>
        </pc:spChg>
        <pc:spChg chg="add del">
          <ac:chgData name="SCHWAN, LEANNE" userId="S::lschwan@yonkerspublicschools.org::5c0e61b7-c200-4cc9-8114-f69a5be58b84" providerId="AD" clId="Web-{B27D43B6-514D-93CB-6CED-6E5A57273C7B}" dt="2023-01-24T19:00:53.523" v="96"/>
          <ac:spMkLst>
            <pc:docMk/>
            <pc:sldMk cId="3497771212" sldId="273"/>
            <ac:spMk id="18" creationId="{46100866-3689-418C-84D9-07C7E2435C86}"/>
          </ac:spMkLst>
        </pc:spChg>
        <pc:picChg chg="add del mod ord">
          <ac:chgData name="SCHWAN, LEANNE" userId="S::lschwan@yonkerspublicschools.org::5c0e61b7-c200-4cc9-8114-f69a5be58b84" providerId="AD" clId="Web-{B27D43B6-514D-93CB-6CED-6E5A57273C7B}" dt="2023-01-24T18:59:35.911" v="93"/>
          <ac:picMkLst>
            <pc:docMk/>
            <pc:sldMk cId="3497771212" sldId="273"/>
            <ac:picMk id="4" creationId="{2B9023A7-660C-6925-2783-36F31EC4E897}"/>
          </ac:picMkLst>
        </pc:picChg>
        <pc:picChg chg="add mod ord">
          <ac:chgData name="SCHWAN, LEANNE" userId="S::lschwan@yonkerspublicschools.org::5c0e61b7-c200-4cc9-8114-f69a5be58b84" providerId="AD" clId="Web-{B27D43B6-514D-93CB-6CED-6E5A57273C7B}" dt="2023-01-24T19:01:22.368" v="104" actId="1076"/>
          <ac:picMkLst>
            <pc:docMk/>
            <pc:sldMk cId="3497771212" sldId="273"/>
            <ac:picMk id="7" creationId="{62CDC9D6-FC82-48CE-37E2-671457657155}"/>
          </ac:picMkLst>
        </pc:picChg>
      </pc:sldChg>
      <pc:sldChg chg="addSp delSp modSp new mod setBg">
        <pc:chgData name="SCHWAN, LEANNE" userId="S::lschwan@yonkerspublicschools.org::5c0e61b7-c200-4cc9-8114-f69a5be58b84" providerId="AD" clId="Web-{B27D43B6-514D-93CB-6CED-6E5A57273C7B}" dt="2023-01-24T19:03:04.809" v="111"/>
        <pc:sldMkLst>
          <pc:docMk/>
          <pc:sldMk cId="1541191615" sldId="274"/>
        </pc:sldMkLst>
        <pc:spChg chg="mod">
          <ac:chgData name="SCHWAN, LEANNE" userId="S::lschwan@yonkerspublicschools.org::5c0e61b7-c200-4cc9-8114-f69a5be58b84" providerId="AD" clId="Web-{B27D43B6-514D-93CB-6CED-6E5A57273C7B}" dt="2023-01-24T19:03:04.809" v="111"/>
          <ac:spMkLst>
            <pc:docMk/>
            <pc:sldMk cId="1541191615" sldId="274"/>
            <ac:spMk id="2" creationId="{9D9750AB-522B-5ED2-7EB3-15F0281AAE3A}"/>
          </ac:spMkLst>
        </pc:spChg>
        <pc:spChg chg="add del">
          <ac:chgData name="SCHWAN, LEANNE" userId="S::lschwan@yonkerspublicschools.org::5c0e61b7-c200-4cc9-8114-f69a5be58b84" providerId="AD" clId="Web-{B27D43B6-514D-93CB-6CED-6E5A57273C7B}" dt="2023-01-24T19:02:40.245" v="108"/>
          <ac:spMkLst>
            <pc:docMk/>
            <pc:sldMk cId="1541191615" sldId="274"/>
            <ac:spMk id="3" creationId="{ACE127C0-D88D-7494-DC66-7AE0C8200752}"/>
          </ac:spMkLst>
        </pc:spChg>
        <pc:spChg chg="add">
          <ac:chgData name="SCHWAN, LEANNE" userId="S::lschwan@yonkerspublicschools.org::5c0e61b7-c200-4cc9-8114-f69a5be58b84" providerId="AD" clId="Web-{B27D43B6-514D-93CB-6CED-6E5A57273C7B}" dt="2023-01-24T19:03:04.809" v="111"/>
          <ac:spMkLst>
            <pc:docMk/>
            <pc:sldMk cId="1541191615" sldId="274"/>
            <ac:spMk id="10" creationId="{DB8424AB-D56B-4256-866A-5B54DE93C20F}"/>
          </ac:spMkLst>
        </pc:spChg>
        <pc:spChg chg="add">
          <ac:chgData name="SCHWAN, LEANNE" userId="S::lschwan@yonkerspublicschools.org::5c0e61b7-c200-4cc9-8114-f69a5be58b84" providerId="AD" clId="Web-{B27D43B6-514D-93CB-6CED-6E5A57273C7B}" dt="2023-01-24T19:03:04.809" v="111"/>
          <ac:spMkLst>
            <pc:docMk/>
            <pc:sldMk cId="1541191615" sldId="274"/>
            <ac:spMk id="12" creationId="{FC999C28-AD33-4EB7-A5F1-C06D10A5FDF7}"/>
          </ac:spMkLst>
        </pc:spChg>
        <pc:spChg chg="add">
          <ac:chgData name="SCHWAN, LEANNE" userId="S::lschwan@yonkerspublicschools.org::5c0e61b7-c200-4cc9-8114-f69a5be58b84" providerId="AD" clId="Web-{B27D43B6-514D-93CB-6CED-6E5A57273C7B}" dt="2023-01-24T19:03:04.809" v="111"/>
          <ac:spMkLst>
            <pc:docMk/>
            <pc:sldMk cId="1541191615" sldId="274"/>
            <ac:spMk id="14" creationId="{0864E5C9-52C9-4572-AC75-548B9B9C2648}"/>
          </ac:spMkLst>
        </pc:spChg>
        <pc:spChg chg="add">
          <ac:chgData name="SCHWAN, LEANNE" userId="S::lschwan@yonkerspublicschools.org::5c0e61b7-c200-4cc9-8114-f69a5be58b84" providerId="AD" clId="Web-{B27D43B6-514D-93CB-6CED-6E5A57273C7B}" dt="2023-01-24T19:03:04.809" v="111"/>
          <ac:spMkLst>
            <pc:docMk/>
            <pc:sldMk cId="1541191615" sldId="274"/>
            <ac:spMk id="16" creationId="{45CC6500-4DBD-4C34-BC14-2387FB483BEB}"/>
          </ac:spMkLst>
        </pc:spChg>
        <pc:spChg chg="add">
          <ac:chgData name="SCHWAN, LEANNE" userId="S::lschwan@yonkerspublicschools.org::5c0e61b7-c200-4cc9-8114-f69a5be58b84" providerId="AD" clId="Web-{B27D43B6-514D-93CB-6CED-6E5A57273C7B}" dt="2023-01-24T19:03:04.809" v="111"/>
          <ac:spMkLst>
            <pc:docMk/>
            <pc:sldMk cId="1541191615" sldId="274"/>
            <ac:spMk id="18" creationId="{4E34A3B6-BAD2-4156-BDC6-4736248BFDE0}"/>
          </ac:spMkLst>
        </pc:spChg>
        <pc:picChg chg="add del mod ord">
          <ac:chgData name="SCHWAN, LEANNE" userId="S::lschwan@yonkerspublicschools.org::5c0e61b7-c200-4cc9-8114-f69a5be58b84" providerId="AD" clId="Web-{B27D43B6-514D-93CB-6CED-6E5A57273C7B}" dt="2023-01-24T19:01:58.072" v="107"/>
          <ac:picMkLst>
            <pc:docMk/>
            <pc:sldMk cId="1541191615" sldId="274"/>
            <ac:picMk id="4" creationId="{7A83F879-D662-425C-6B4D-2B485F1806F2}"/>
          </ac:picMkLst>
        </pc:picChg>
        <pc:picChg chg="add mod ord">
          <ac:chgData name="SCHWAN, LEANNE" userId="S::lschwan@yonkerspublicschools.org::5c0e61b7-c200-4cc9-8114-f69a5be58b84" providerId="AD" clId="Web-{B27D43B6-514D-93CB-6CED-6E5A57273C7B}" dt="2023-01-24T19:03:04.809" v="111"/>
          <ac:picMkLst>
            <pc:docMk/>
            <pc:sldMk cId="1541191615" sldId="274"/>
            <ac:picMk id="5" creationId="{9AB7A83A-404D-CC87-AA09-87AED5EB5976}"/>
          </ac:picMkLst>
        </pc:picChg>
      </pc:sldChg>
      <pc:sldChg chg="addSp modSp new mod setBg">
        <pc:chgData name="SCHWAN, LEANNE" userId="S::lschwan@yonkerspublicschools.org::5c0e61b7-c200-4cc9-8114-f69a5be58b84" providerId="AD" clId="Web-{B27D43B6-514D-93CB-6CED-6E5A57273C7B}" dt="2023-01-24T19:04:37.062" v="126" actId="14100"/>
        <pc:sldMkLst>
          <pc:docMk/>
          <pc:sldMk cId="3025705556" sldId="275"/>
        </pc:sldMkLst>
        <pc:spChg chg="mod">
          <ac:chgData name="SCHWAN, LEANNE" userId="S::lschwan@yonkerspublicschools.org::5c0e61b7-c200-4cc9-8114-f69a5be58b84" providerId="AD" clId="Web-{B27D43B6-514D-93CB-6CED-6E5A57273C7B}" dt="2023-01-24T19:04:16.733" v="121"/>
          <ac:spMkLst>
            <pc:docMk/>
            <pc:sldMk cId="3025705556" sldId="275"/>
            <ac:spMk id="2" creationId="{559ED10C-2B7A-8549-4AED-2817DE460623}"/>
          </ac:spMkLst>
        </pc:spChg>
        <pc:spChg chg="mod">
          <ac:chgData name="SCHWAN, LEANNE" userId="S::lschwan@yonkerspublicschools.org::5c0e61b7-c200-4cc9-8114-f69a5be58b84" providerId="AD" clId="Web-{B27D43B6-514D-93CB-6CED-6E5A57273C7B}" dt="2023-01-24T19:04:37.062" v="126" actId="14100"/>
          <ac:spMkLst>
            <pc:docMk/>
            <pc:sldMk cId="3025705556" sldId="275"/>
            <ac:spMk id="3" creationId="{649F68D8-2457-2985-1520-7244924130F5}"/>
          </ac:spMkLst>
        </pc:spChg>
        <pc:spChg chg="add">
          <ac:chgData name="SCHWAN, LEANNE" userId="S::lschwan@yonkerspublicschools.org::5c0e61b7-c200-4cc9-8114-f69a5be58b84" providerId="AD" clId="Web-{B27D43B6-514D-93CB-6CED-6E5A57273C7B}" dt="2023-01-24T19:04:16.733" v="121"/>
          <ac:spMkLst>
            <pc:docMk/>
            <pc:sldMk cId="3025705556" sldId="275"/>
            <ac:spMk id="8" creationId="{29DC5A77-10C9-4ECF-B7EB-8D917F36A9EE}"/>
          </ac:spMkLst>
        </pc:spChg>
        <pc:spChg chg="add">
          <ac:chgData name="SCHWAN, LEANNE" userId="S::lschwan@yonkerspublicschools.org::5c0e61b7-c200-4cc9-8114-f69a5be58b84" providerId="AD" clId="Web-{B27D43B6-514D-93CB-6CED-6E5A57273C7B}" dt="2023-01-24T19:04:16.733" v="121"/>
          <ac:spMkLst>
            <pc:docMk/>
            <pc:sldMk cId="3025705556" sldId="275"/>
            <ac:spMk id="10" creationId="{2FFE28B5-FB16-49A9-B851-3C35FAC0CACB}"/>
          </ac:spMkLst>
        </pc:spChg>
        <pc:spChg chg="add">
          <ac:chgData name="SCHWAN, LEANNE" userId="S::lschwan@yonkerspublicschools.org::5c0e61b7-c200-4cc9-8114-f69a5be58b84" providerId="AD" clId="Web-{B27D43B6-514D-93CB-6CED-6E5A57273C7B}" dt="2023-01-24T19:04:16.733" v="121"/>
          <ac:spMkLst>
            <pc:docMk/>
            <pc:sldMk cId="3025705556" sldId="275"/>
            <ac:spMk id="12" creationId="{01014442-855A-4E0F-8D09-C314661A48B9}"/>
          </ac:spMkLst>
        </pc:spChg>
        <pc:spChg chg="add">
          <ac:chgData name="SCHWAN, LEANNE" userId="S::lschwan@yonkerspublicschools.org::5c0e61b7-c200-4cc9-8114-f69a5be58b84" providerId="AD" clId="Web-{B27D43B6-514D-93CB-6CED-6E5A57273C7B}" dt="2023-01-24T19:04:16.733" v="121"/>
          <ac:spMkLst>
            <pc:docMk/>
            <pc:sldMk cId="3025705556" sldId="275"/>
            <ac:spMk id="14" creationId="{9B1ABF09-86CF-414E-88A5-2B84CC7232A9}"/>
          </ac:spMkLst>
        </pc:spChg>
        <pc:spChg chg="add">
          <ac:chgData name="SCHWAN, LEANNE" userId="S::lschwan@yonkerspublicschools.org::5c0e61b7-c200-4cc9-8114-f69a5be58b84" providerId="AD" clId="Web-{B27D43B6-514D-93CB-6CED-6E5A57273C7B}" dt="2023-01-24T19:04:16.733" v="121"/>
          <ac:spMkLst>
            <pc:docMk/>
            <pc:sldMk cId="3025705556" sldId="275"/>
            <ac:spMk id="16" creationId="{3FE91770-CDBB-4D24-94E5-AD484F36CE87}"/>
          </ac:spMkLst>
        </pc:spChg>
      </pc:sldChg>
      <pc:sldChg chg="addSp delSp modSp new ord">
        <pc:chgData name="SCHWAN, LEANNE" userId="S::lschwan@yonkerspublicschools.org::5c0e61b7-c200-4cc9-8114-f69a5be58b84" providerId="AD" clId="Web-{B27D43B6-514D-93CB-6CED-6E5A57273C7B}" dt="2023-01-24T19:06:46.988" v="135"/>
        <pc:sldMkLst>
          <pc:docMk/>
          <pc:sldMk cId="2831916002" sldId="276"/>
        </pc:sldMkLst>
        <pc:spChg chg="del">
          <ac:chgData name="SCHWAN, LEANNE" userId="S::lschwan@yonkerspublicschools.org::5c0e61b7-c200-4cc9-8114-f69a5be58b84" providerId="AD" clId="Web-{B27D43B6-514D-93CB-6CED-6E5A57273C7B}" dt="2023-01-24T19:05:56.455" v="130"/>
          <ac:spMkLst>
            <pc:docMk/>
            <pc:sldMk cId="2831916002" sldId="276"/>
            <ac:spMk id="2" creationId="{BFC35E0F-DF05-9757-6CE1-44FD26AF736E}"/>
          </ac:spMkLst>
        </pc:spChg>
        <pc:spChg chg="del">
          <ac:chgData name="SCHWAN, LEANNE" userId="S::lschwan@yonkerspublicschools.org::5c0e61b7-c200-4cc9-8114-f69a5be58b84" providerId="AD" clId="Web-{B27D43B6-514D-93CB-6CED-6E5A57273C7B}" dt="2023-01-24T19:05:35.173" v="128"/>
          <ac:spMkLst>
            <pc:docMk/>
            <pc:sldMk cId="2831916002" sldId="276"/>
            <ac:spMk id="3" creationId="{D2E7656B-8425-E09B-B171-DB881DEDCEB5}"/>
          </ac:spMkLst>
        </pc:spChg>
        <pc:picChg chg="add mod ord">
          <ac:chgData name="SCHWAN, LEANNE" userId="S::lschwan@yonkerspublicschools.org::5c0e61b7-c200-4cc9-8114-f69a5be58b84" providerId="AD" clId="Web-{B27D43B6-514D-93CB-6CED-6E5A57273C7B}" dt="2023-01-24T19:06:09.783" v="133" actId="14100"/>
          <ac:picMkLst>
            <pc:docMk/>
            <pc:sldMk cId="2831916002" sldId="276"/>
            <ac:picMk id="4" creationId="{41E19F0B-8B3B-8094-A4C2-2B1421AA771D}"/>
          </ac:picMkLst>
        </pc:picChg>
      </pc:sldChg>
      <pc:sldChg chg="add replId">
        <pc:chgData name="SCHWAN, LEANNE" userId="S::lschwan@yonkerspublicschools.org::5c0e61b7-c200-4cc9-8114-f69a5be58b84" providerId="AD" clId="Web-{B27D43B6-514D-93CB-6CED-6E5A57273C7B}" dt="2023-01-24T19:06:44.378" v="134"/>
        <pc:sldMkLst>
          <pc:docMk/>
          <pc:sldMk cId="1162400196" sldId="277"/>
        </pc:sldMkLst>
      </pc:sldChg>
      <pc:sldChg chg="addSp delSp modSp new mod setBg">
        <pc:chgData name="SCHWAN, LEANNE" userId="S::lschwan@yonkerspublicschools.org::5c0e61b7-c200-4cc9-8114-f69a5be58b84" providerId="AD" clId="Web-{B27D43B6-514D-93CB-6CED-6E5A57273C7B}" dt="2023-01-24T19:08:34.507" v="140"/>
        <pc:sldMkLst>
          <pc:docMk/>
          <pc:sldMk cId="58091688" sldId="278"/>
        </pc:sldMkLst>
        <pc:spChg chg="mod">
          <ac:chgData name="SCHWAN, LEANNE" userId="S::lschwan@yonkerspublicschools.org::5c0e61b7-c200-4cc9-8114-f69a5be58b84" providerId="AD" clId="Web-{B27D43B6-514D-93CB-6CED-6E5A57273C7B}" dt="2023-01-24T19:08:31.257" v="139" actId="20577"/>
          <ac:spMkLst>
            <pc:docMk/>
            <pc:sldMk cId="58091688" sldId="278"/>
            <ac:spMk id="2" creationId="{4ABFA292-222C-A6EB-8BA2-ED22A82A8B6E}"/>
          </ac:spMkLst>
        </pc:spChg>
        <pc:spChg chg="del">
          <ac:chgData name="SCHWAN, LEANNE" userId="S::lschwan@yonkerspublicschools.org::5c0e61b7-c200-4cc9-8114-f69a5be58b84" providerId="AD" clId="Web-{B27D43B6-514D-93CB-6CED-6E5A57273C7B}" dt="2023-01-24T19:07:46.583" v="137"/>
          <ac:spMkLst>
            <pc:docMk/>
            <pc:sldMk cId="58091688" sldId="278"/>
            <ac:spMk id="3" creationId="{F9903A17-D262-EE55-BD80-7D22F9C8DC1D}"/>
          </ac:spMkLst>
        </pc:spChg>
        <pc:spChg chg="add del">
          <ac:chgData name="SCHWAN, LEANNE" userId="S::lschwan@yonkerspublicschools.org::5c0e61b7-c200-4cc9-8114-f69a5be58b84" providerId="AD" clId="Web-{B27D43B6-514D-93CB-6CED-6E5A57273C7B}" dt="2023-01-24T19:08:34.507" v="140"/>
          <ac:spMkLst>
            <pc:docMk/>
            <pc:sldMk cId="58091688" sldId="278"/>
            <ac:spMk id="8" creationId="{9286C964-69DD-7B12-BF5D-1DB17EB928CF}"/>
          </ac:spMkLst>
        </pc:spChg>
        <pc:picChg chg="add mod ord">
          <ac:chgData name="SCHWAN, LEANNE" userId="S::lschwan@yonkerspublicschools.org::5c0e61b7-c200-4cc9-8114-f69a5be58b84" providerId="AD" clId="Web-{B27D43B6-514D-93CB-6CED-6E5A57273C7B}" dt="2023-01-24T19:07:51.771" v="138"/>
          <ac:picMkLst>
            <pc:docMk/>
            <pc:sldMk cId="58091688" sldId="278"/>
            <ac:picMk id="4" creationId="{E77F0F6F-704A-ABBC-B324-92E4795D6DE4}"/>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dirty="0"/>
              <a:t>Click to edit Master title style</a:t>
            </a:r>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4" name="Date Placeholder 3"/>
          <p:cNvSpPr>
            <a:spLocks noGrp="1"/>
          </p:cNvSpPr>
          <p:nvPr>
            <p:ph type="dt" sz="half" idx="10"/>
          </p:nvPr>
        </p:nvSpPr>
        <p:spPr/>
        <p:txBody>
          <a:bodyPr/>
          <a:lstStyle/>
          <a:p>
            <a:fld id="{5586B75A-687E-405C-8A0B-8D00578BA2C3}" type="datetimeFigureOut">
              <a:rPr lang="en-US" dirty="0"/>
              <a:pPr/>
              <a:t>1/29/2023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6428937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ncho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5586B75A-687E-405C-8A0B-8D00578BA2C3}" type="datetimeFigureOut">
              <a:rPr lang="en-US" dirty="0"/>
              <a:pPr/>
              <a:t>1/29/2023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3635718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5586B75A-687E-405C-8A0B-8D00578BA2C3}" type="datetimeFigureOut">
              <a:rPr lang="en-US" dirty="0"/>
              <a:pPr/>
              <a:t>1/29/2023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8603873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586B75A-687E-405C-8A0B-8D00578BA2C3}" type="datetimeFigureOut">
              <a:rPr lang="en-US" dirty="0"/>
              <a:pPr/>
              <a:t>1/29/2023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532824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dirty="0"/>
              <a:t>Click to edit Master title style</a:t>
            </a:r>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1/29/2023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3072954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7"/>
          <p:cNvSpPr>
            <a:spLocks noGrp="1"/>
          </p:cNvSpPr>
          <p:nvPr>
            <p:ph type="dt" sz="half" idx="10"/>
          </p:nvPr>
        </p:nvSpPr>
        <p:spPr/>
        <p:txBody>
          <a:bodyPr/>
          <a:lstStyle/>
          <a:p>
            <a:fld id="{5586B75A-687E-405C-8A0B-8D00578BA2C3}" type="datetimeFigureOut">
              <a:rPr lang="en-US" dirty="0"/>
              <a:pPr/>
              <a:t>1/29/2023</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3630459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Click to edit Master title style</a:t>
            </a:r>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p:cNvSpPr>
            <a:spLocks noGrp="1"/>
          </p:cNvSpPr>
          <p:nvPr>
            <p:ph type="dt" sz="half" idx="10"/>
          </p:nvPr>
        </p:nvSpPr>
        <p:spPr/>
        <p:txBody>
          <a:bodyPr/>
          <a:lstStyle/>
          <a:p>
            <a:fld id="{5586B75A-687E-405C-8A0B-8D00578BA2C3}" type="datetimeFigureOut">
              <a:rPr lang="en-US" dirty="0"/>
              <a:pPr/>
              <a:t>1/29/2023</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8252315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Click to edit Master title style</a:t>
            </a:r>
          </a:p>
        </p:txBody>
      </p:sp>
      <p:sp>
        <p:nvSpPr>
          <p:cNvPr id="2" name="Date Placeholder 1"/>
          <p:cNvSpPr>
            <a:spLocks noGrp="1"/>
          </p:cNvSpPr>
          <p:nvPr>
            <p:ph type="dt" sz="half" idx="10"/>
          </p:nvPr>
        </p:nvSpPr>
        <p:spPr/>
        <p:txBody>
          <a:bodyPr/>
          <a:lstStyle/>
          <a:p>
            <a:fld id="{5586B75A-687E-405C-8A0B-8D00578BA2C3}" type="datetimeFigureOut">
              <a:rPr lang="en-US" dirty="0"/>
              <a:pPr/>
              <a:t>1/29/2023</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503071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1/29/2023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7571091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dirty="0"/>
              <a:t>Click to edit Master title style</a:t>
            </a:r>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1/29/2023</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0009232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dirty="0"/>
              <a:t>Click to edit Master title style</a:t>
            </a:r>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1/29/2023</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7667426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dirty="0"/>
              <a:t>Click to edit Master title style</a:t>
            </a:r>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1/29/2023</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1213916037"/>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2.xml"/><Relationship Id="rId1" Type="http://schemas.openxmlformats.org/officeDocument/2006/relationships/video" Target="https://www.youtube.com/embed/KuwanQyGKHw?feature=oembed"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ww.youtube.com/watch?v=Ob7UhHBI7Oc" TargetMode="External"/><Relationship Id="rId2" Type="http://schemas.openxmlformats.org/officeDocument/2006/relationships/slideLayout" Target="../slideLayouts/slideLayout2.xml"/><Relationship Id="rId1" Type="http://schemas.openxmlformats.org/officeDocument/2006/relationships/video" Target="https://www.youtube.com/embed/Ob7UhHBI7Oc?feature=oembed" TargetMode="External"/><Relationship Id="rId4" Type="http://schemas.openxmlformats.org/officeDocument/2006/relationships/image" Target="../media/image2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s://www.youtube.com/watch?v=BhSeQxdJw1w" TargetMode="External"/><Relationship Id="rId2" Type="http://schemas.openxmlformats.org/officeDocument/2006/relationships/slideLayout" Target="../slideLayouts/slideLayout2.xml"/><Relationship Id="rId1" Type="http://schemas.openxmlformats.org/officeDocument/2006/relationships/video" Target="https://www.youtube.com/embed/BhSeQxdJw1w?feature=oembed" TargetMode="External"/><Relationship Id="rId4" Type="http://schemas.openxmlformats.org/officeDocument/2006/relationships/image" Target="../media/image21.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2.xml"/><Relationship Id="rId1" Type="http://schemas.openxmlformats.org/officeDocument/2006/relationships/video" Target="https://www.youtube.com/embed/QP0NoVSqyuk?feature=oembed"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hyperlink" Target="https://quizlet.com/308534804/unit-101-the-world-in-1750-ce-flash-cards/"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docs.google.com/document/d/1Aglj8PnLAcEjB7SqI8hvdtrl3Bum4gPDiqCK5LdGGYU/preview#bookmark=kix.t889znp4cs71" TargetMode="External"/><Relationship Id="rId2" Type="http://schemas.openxmlformats.org/officeDocument/2006/relationships/hyperlink" Target="https://docs.google.com/document/d/1Aglj8PnLAcEjB7SqI8hvdtrl3Bum4gPDiqCK5LdGGYU/preview#bookmark=kix.j9l16injjdrm" TargetMode="External"/><Relationship Id="rId1" Type="http://schemas.openxmlformats.org/officeDocument/2006/relationships/slideLayout" Target="../slideLayouts/slideLayout2.xml"/><Relationship Id="rId4" Type="http://schemas.openxmlformats.org/officeDocument/2006/relationships/hyperlink" Target="https://docs.google.com/document/d/1Aglj8PnLAcEjB7SqI8hvdtrl3Bum4gPDiqCK5LdGGYU/preview#bookmark=kix.hh92dcm9v63u"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Picture 3" descr="Earth as a particle with gold and blue">
            <a:extLst>
              <a:ext uri="{FF2B5EF4-FFF2-40B4-BE49-F238E27FC236}">
                <a16:creationId xmlns:a16="http://schemas.microsoft.com/office/drawing/2014/main" id="{8796B3DF-E6CD-ABF3-425F-EF06712B345A}"/>
              </a:ext>
            </a:extLst>
          </p:cNvPr>
          <p:cNvPicPr>
            <a:picLocks noChangeAspect="1"/>
          </p:cNvPicPr>
          <p:nvPr/>
        </p:nvPicPr>
        <p:blipFill rotWithShape="1">
          <a:blip r:embed="rId2"/>
          <a:srcRect r="433" b="-5"/>
          <a:stretch/>
        </p:blipFill>
        <p:spPr>
          <a:xfrm>
            <a:off x="20" y="1074544"/>
            <a:ext cx="7573364" cy="5069861"/>
          </a:xfrm>
          <a:prstGeom prst="rect">
            <a:avLst/>
          </a:prstGeom>
        </p:spPr>
      </p:pic>
      <p:sp>
        <p:nvSpPr>
          <p:cNvPr id="2" name="Title 1"/>
          <p:cNvSpPr>
            <a:spLocks noGrp="1"/>
          </p:cNvSpPr>
          <p:nvPr>
            <p:ph type="ctrTitle"/>
          </p:nvPr>
        </p:nvSpPr>
        <p:spPr>
          <a:xfrm>
            <a:off x="7973503" y="1709530"/>
            <a:ext cx="3754671" cy="2528515"/>
          </a:xfrm>
        </p:spPr>
        <p:txBody>
          <a:bodyPr anchor="b">
            <a:normAutofit/>
          </a:bodyPr>
          <a:lstStyle/>
          <a:p>
            <a:r>
              <a:rPr lang="en-US" sz="3600" dirty="0">
                <a:solidFill>
                  <a:schemeClr val="bg1"/>
                </a:solidFill>
                <a:cs typeface="Calibri Light"/>
              </a:rPr>
              <a:t>The World in 1750</a:t>
            </a:r>
          </a:p>
        </p:txBody>
      </p:sp>
      <p:sp>
        <p:nvSpPr>
          <p:cNvPr id="3" name="Subtitle 2"/>
          <p:cNvSpPr>
            <a:spLocks noGrp="1"/>
          </p:cNvSpPr>
          <p:nvPr>
            <p:ph type="subTitle" idx="1"/>
          </p:nvPr>
        </p:nvSpPr>
        <p:spPr>
          <a:xfrm>
            <a:off x="7976915" y="4238046"/>
            <a:ext cx="3751260" cy="1741404"/>
          </a:xfrm>
        </p:spPr>
        <p:txBody>
          <a:bodyPr anchor="t">
            <a:normAutofit/>
          </a:bodyPr>
          <a:lstStyle/>
          <a:p>
            <a:r>
              <a:rPr lang="en-US" sz="2000" dirty="0">
                <a:solidFill>
                  <a:schemeClr val="bg1"/>
                </a:solidFill>
                <a:ea typeface="Meiryo"/>
              </a:rPr>
              <a:t>Unit 10.01</a:t>
            </a:r>
            <a:endParaRPr lang="en-US" sz="2000" dirty="0">
              <a:solidFill>
                <a:schemeClr val="bg1"/>
              </a:solidFill>
            </a:endParaRPr>
          </a:p>
        </p:txBody>
      </p:sp>
    </p:spTree>
    <p:extLst>
      <p:ext uri="{BB962C8B-B14F-4D97-AF65-F5344CB8AC3E}">
        <p14:creationId xmlns:p14="http://schemas.microsoft.com/office/powerpoint/2010/main" val="109857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A picture containing map&#10;&#10;Description automatically generated">
            <a:extLst>
              <a:ext uri="{FF2B5EF4-FFF2-40B4-BE49-F238E27FC236}">
                <a16:creationId xmlns:a16="http://schemas.microsoft.com/office/drawing/2014/main" id="{6554F963-86B7-013E-1D0D-D1BABDF7CDC2}"/>
              </a:ext>
            </a:extLst>
          </p:cNvPr>
          <p:cNvPicPr>
            <a:picLocks noGrp="1" noChangeAspect="1"/>
          </p:cNvPicPr>
          <p:nvPr>
            <p:ph idx="1"/>
          </p:nvPr>
        </p:nvPicPr>
        <p:blipFill rotWithShape="1">
          <a:blip r:embed="rId2"/>
          <a:srcRect t="11410" b="354"/>
          <a:stretch/>
        </p:blipFill>
        <p:spPr>
          <a:xfrm>
            <a:off x="20" y="10"/>
            <a:ext cx="12191980" cy="6857990"/>
          </a:xfrm>
          <a:prstGeom prst="rect">
            <a:avLst/>
          </a:prstGeom>
        </p:spPr>
      </p:pic>
      <p:sp>
        <p:nvSpPr>
          <p:cNvPr id="5" name="TextBox 4">
            <a:extLst>
              <a:ext uri="{FF2B5EF4-FFF2-40B4-BE49-F238E27FC236}">
                <a16:creationId xmlns:a16="http://schemas.microsoft.com/office/drawing/2014/main" id="{72B1A93D-0661-8BFF-E3F9-2B42E6C327BD}"/>
              </a:ext>
            </a:extLst>
          </p:cNvPr>
          <p:cNvSpPr txBox="1"/>
          <p:nvPr/>
        </p:nvSpPr>
        <p:spPr>
          <a:xfrm>
            <a:off x="8419382" y="138022"/>
            <a:ext cx="3605841"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latin typeface="Calibri"/>
                <a:cs typeface="Calibri"/>
              </a:rPr>
              <a:t>Trade Between Italy and the Ottoman Empire Increased</a:t>
            </a:r>
            <a:endParaRPr lang="en-US"/>
          </a:p>
        </p:txBody>
      </p:sp>
    </p:spTree>
    <p:extLst>
      <p:ext uri="{BB962C8B-B14F-4D97-AF65-F5344CB8AC3E}">
        <p14:creationId xmlns:p14="http://schemas.microsoft.com/office/powerpoint/2010/main" val="1170153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Picture 4" descr="Map&#10;&#10;Description automatically generated">
            <a:extLst>
              <a:ext uri="{FF2B5EF4-FFF2-40B4-BE49-F238E27FC236}">
                <a16:creationId xmlns:a16="http://schemas.microsoft.com/office/drawing/2014/main" id="{A08E11E5-718C-5F95-9AC4-54B661B0FADA}"/>
              </a:ext>
            </a:extLst>
          </p:cNvPr>
          <p:cNvPicPr>
            <a:picLocks noGrp="1" noChangeAspect="1"/>
          </p:cNvPicPr>
          <p:nvPr>
            <p:ph idx="1"/>
          </p:nvPr>
        </p:nvPicPr>
        <p:blipFill>
          <a:blip r:embed="rId2"/>
          <a:stretch>
            <a:fillRect/>
          </a:stretch>
        </p:blipFill>
        <p:spPr>
          <a:xfrm>
            <a:off x="2559244" y="643467"/>
            <a:ext cx="9402643" cy="5571066"/>
          </a:xfrm>
          <a:prstGeom prst="rect">
            <a:avLst/>
          </a:prstGeom>
        </p:spPr>
      </p:pic>
      <p:sp>
        <p:nvSpPr>
          <p:cNvPr id="5" name="TextBox 4">
            <a:extLst>
              <a:ext uri="{FF2B5EF4-FFF2-40B4-BE49-F238E27FC236}">
                <a16:creationId xmlns:a16="http://schemas.microsoft.com/office/drawing/2014/main" id="{28DA535C-4449-2E95-D28C-6EE9E973429D}"/>
              </a:ext>
            </a:extLst>
          </p:cNvPr>
          <p:cNvSpPr txBox="1"/>
          <p:nvPr/>
        </p:nvSpPr>
        <p:spPr>
          <a:xfrm>
            <a:off x="123645" y="1043797"/>
            <a:ext cx="2513163"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000" b="1">
                <a:latin typeface="Calibri"/>
                <a:cs typeface="Calibri"/>
              </a:rPr>
              <a:t>Middle Eastern Merchants Raise Prices on Good from Asia Enroute to Europe to Make a Profit</a:t>
            </a:r>
            <a:endParaRPr lang="en-US"/>
          </a:p>
        </p:txBody>
      </p:sp>
    </p:spTree>
    <p:extLst>
      <p:ext uri="{BB962C8B-B14F-4D97-AF65-F5344CB8AC3E}">
        <p14:creationId xmlns:p14="http://schemas.microsoft.com/office/powerpoint/2010/main" val="987746715"/>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Diagram, map&#10;&#10;Description automatically generated">
            <a:extLst>
              <a:ext uri="{FF2B5EF4-FFF2-40B4-BE49-F238E27FC236}">
                <a16:creationId xmlns:a16="http://schemas.microsoft.com/office/drawing/2014/main" id="{45AE05E0-2278-F131-3117-428E9807FE64}"/>
              </a:ext>
            </a:extLst>
          </p:cNvPr>
          <p:cNvPicPr>
            <a:picLocks noChangeAspect="1"/>
          </p:cNvPicPr>
          <p:nvPr/>
        </p:nvPicPr>
        <p:blipFill rotWithShape="1">
          <a:blip r:embed="rId2"/>
          <a:srcRect b="6044"/>
          <a:stretch/>
        </p:blipFill>
        <p:spPr>
          <a:xfrm>
            <a:off x="-2348" y="11330"/>
            <a:ext cx="12042476" cy="6078574"/>
          </a:xfrm>
          <a:prstGeom prst="rect">
            <a:avLst/>
          </a:prstGeom>
        </p:spPr>
      </p:pic>
    </p:spTree>
    <p:extLst>
      <p:ext uri="{BB962C8B-B14F-4D97-AF65-F5344CB8AC3E}">
        <p14:creationId xmlns:p14="http://schemas.microsoft.com/office/powerpoint/2010/main" val="5151942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ABBB681-F4D2-40F2-ACC3-DE0B4B4880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9388ED0-1FEF-4E11-B488-BD661D1AC1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58470"/>
            <a:ext cx="11237976" cy="589788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icture containing text, electronics&#10;&#10;Description automatically generated">
            <a:extLst>
              <a:ext uri="{FF2B5EF4-FFF2-40B4-BE49-F238E27FC236}">
                <a16:creationId xmlns:a16="http://schemas.microsoft.com/office/drawing/2014/main" id="{434A2D74-257B-3E17-5068-29D2F3EE583B}"/>
              </a:ext>
            </a:extLst>
          </p:cNvPr>
          <p:cNvPicPr>
            <a:picLocks noGrp="1" noChangeAspect="1"/>
          </p:cNvPicPr>
          <p:nvPr>
            <p:ph idx="1"/>
          </p:nvPr>
        </p:nvPicPr>
        <p:blipFill>
          <a:blip r:embed="rId2"/>
          <a:stretch>
            <a:fillRect/>
          </a:stretch>
        </p:blipFill>
        <p:spPr>
          <a:xfrm>
            <a:off x="3341271" y="490081"/>
            <a:ext cx="5790812" cy="5799489"/>
          </a:xfrm>
          <a:prstGeom prst="rect">
            <a:avLst/>
          </a:prstGeom>
        </p:spPr>
      </p:pic>
    </p:spTree>
    <p:extLst>
      <p:ext uri="{BB962C8B-B14F-4D97-AF65-F5344CB8AC3E}">
        <p14:creationId xmlns:p14="http://schemas.microsoft.com/office/powerpoint/2010/main" val="30589906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ABBB681-F4D2-40F2-ACC3-DE0B4B4880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9388ED0-1FEF-4E11-B488-BD661D1AC1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58470"/>
            <a:ext cx="11237976" cy="589788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icture containing text, electronics&#10;&#10;Description automatically generated">
            <a:extLst>
              <a:ext uri="{FF2B5EF4-FFF2-40B4-BE49-F238E27FC236}">
                <a16:creationId xmlns:a16="http://schemas.microsoft.com/office/drawing/2014/main" id="{434A2D74-257B-3E17-5068-29D2F3EE583B}"/>
              </a:ext>
            </a:extLst>
          </p:cNvPr>
          <p:cNvPicPr>
            <a:picLocks noGrp="1" noChangeAspect="1"/>
          </p:cNvPicPr>
          <p:nvPr>
            <p:ph idx="1"/>
          </p:nvPr>
        </p:nvPicPr>
        <p:blipFill>
          <a:blip r:embed="rId2"/>
          <a:stretch>
            <a:fillRect/>
          </a:stretch>
        </p:blipFill>
        <p:spPr>
          <a:xfrm>
            <a:off x="3212317" y="540182"/>
            <a:ext cx="5767367" cy="5734457"/>
          </a:xfrm>
          <a:prstGeom prst="rect">
            <a:avLst/>
          </a:prstGeom>
        </p:spPr>
      </p:pic>
    </p:spTree>
    <p:extLst>
      <p:ext uri="{BB962C8B-B14F-4D97-AF65-F5344CB8AC3E}">
        <p14:creationId xmlns:p14="http://schemas.microsoft.com/office/powerpoint/2010/main" val="14245374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7">
            <a:extLst>
              <a:ext uri="{FF2B5EF4-FFF2-40B4-BE49-F238E27FC236}">
                <a16:creationId xmlns:a16="http://schemas.microsoft.com/office/drawing/2014/main" id="{5DB23C2B-2054-4D8B-9E98-9190F8E05E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9">
            <a:extLst>
              <a:ext uri="{FF2B5EF4-FFF2-40B4-BE49-F238E27FC236}">
                <a16:creationId xmlns:a16="http://schemas.microsoft.com/office/drawing/2014/main" id="{8797B5BC-9873-45F9-97D6-298FB5AF08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762000"/>
            <a:ext cx="4208489" cy="5334001"/>
          </a:xfrm>
          <a:custGeom>
            <a:avLst/>
            <a:gdLst>
              <a:gd name="connsiteX0" fmla="*/ 1015642 w 4208489"/>
              <a:gd name="connsiteY0" fmla="*/ 0 h 5334001"/>
              <a:gd name="connsiteX1" fmla="*/ 4208489 w 4208489"/>
              <a:gd name="connsiteY1" fmla="*/ 0 h 5334001"/>
              <a:gd name="connsiteX2" fmla="*/ 4208489 w 4208489"/>
              <a:gd name="connsiteY2" fmla="*/ 5334001 h 5334001"/>
              <a:gd name="connsiteX3" fmla="*/ 0 w 4208489"/>
              <a:gd name="connsiteY3" fmla="*/ 5334001 h 5334001"/>
            </a:gdLst>
            <a:ahLst/>
            <a:cxnLst>
              <a:cxn ang="0">
                <a:pos x="connsiteX0" y="connsiteY0"/>
              </a:cxn>
              <a:cxn ang="0">
                <a:pos x="connsiteX1" y="connsiteY1"/>
              </a:cxn>
              <a:cxn ang="0">
                <a:pos x="connsiteX2" y="connsiteY2"/>
              </a:cxn>
              <a:cxn ang="0">
                <a:pos x="connsiteX3" y="connsiteY3"/>
              </a:cxn>
            </a:cxnLst>
            <a:rect l="l" t="t" r="r" b="b"/>
            <a:pathLst>
              <a:path w="4208489" h="5334001">
                <a:moveTo>
                  <a:pt x="1015642" y="0"/>
                </a:moveTo>
                <a:lnTo>
                  <a:pt x="4208489" y="0"/>
                </a:lnTo>
                <a:lnTo>
                  <a:pt x="4208489" y="5334001"/>
                </a:lnTo>
                <a:lnTo>
                  <a:pt x="0" y="533400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4802857-7418-A1C2-7734-C1115853D115}"/>
              </a:ext>
            </a:extLst>
          </p:cNvPr>
          <p:cNvSpPr>
            <a:spLocks noGrp="1"/>
          </p:cNvSpPr>
          <p:nvPr>
            <p:ph type="title"/>
          </p:nvPr>
        </p:nvSpPr>
        <p:spPr>
          <a:xfrm>
            <a:off x="494260" y="1683144"/>
            <a:ext cx="2774922" cy="3491712"/>
          </a:xfrm>
        </p:spPr>
        <p:txBody>
          <a:bodyPr>
            <a:normAutofit/>
          </a:bodyPr>
          <a:lstStyle/>
          <a:p>
            <a:r>
              <a:rPr lang="en-US" b="1" dirty="0"/>
              <a:t>Mughal, Ottoman, and Tokugawa Empires</a:t>
            </a:r>
            <a:endParaRPr lang="en-US" dirty="0"/>
          </a:p>
          <a:p>
            <a:endParaRPr lang="en-US" dirty="0"/>
          </a:p>
        </p:txBody>
      </p:sp>
      <p:sp>
        <p:nvSpPr>
          <p:cNvPr id="3" name="Content Placeholder 2">
            <a:extLst>
              <a:ext uri="{FF2B5EF4-FFF2-40B4-BE49-F238E27FC236}">
                <a16:creationId xmlns:a16="http://schemas.microsoft.com/office/drawing/2014/main" id="{90AD0C39-C4F0-B402-B288-D41E2DCFFB0A}"/>
              </a:ext>
            </a:extLst>
          </p:cNvPr>
          <p:cNvSpPr>
            <a:spLocks noGrp="1"/>
          </p:cNvSpPr>
          <p:nvPr>
            <p:ph idx="1"/>
          </p:nvPr>
        </p:nvSpPr>
        <p:spPr>
          <a:xfrm>
            <a:off x="4361606" y="1683143"/>
            <a:ext cx="6627377" cy="3491713"/>
          </a:xfrm>
        </p:spPr>
        <p:txBody>
          <a:bodyPr>
            <a:noAutofit/>
          </a:bodyPr>
          <a:lstStyle/>
          <a:p>
            <a:r>
              <a:rPr lang="en-US" sz="2800" dirty="0">
                <a:ea typeface="+mn-lt"/>
                <a:cs typeface="+mn-lt"/>
              </a:rPr>
              <a:t>Students will compare and contrast the Mughal Empire and the Ottoman Empire in 1750 in terms of religious and ethnic tolerance, political organization, and commercial activity, explore the methods used by the Tokugawa Shogunate to gain, consolidate, and maintain power, and examine the reactions of the Mughal Empire and Tokugawa Shogunate to European "outsiders."</a:t>
            </a:r>
            <a:endParaRPr lang="en-US" sz="2800" dirty="0"/>
          </a:p>
        </p:txBody>
      </p:sp>
      <p:sp>
        <p:nvSpPr>
          <p:cNvPr id="20" name="Freeform: Shape 11">
            <a:extLst>
              <a:ext uri="{FF2B5EF4-FFF2-40B4-BE49-F238E27FC236}">
                <a16:creationId xmlns:a16="http://schemas.microsoft.com/office/drawing/2014/main" id="{665C2FCD-09A4-4B4B-AA73-F330DFE91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1190517" y="1056875"/>
            <a:ext cx="1001483" cy="4744251"/>
          </a:xfrm>
          <a:custGeom>
            <a:avLst/>
            <a:gdLst>
              <a:gd name="connsiteX0" fmla="*/ 0 w 1001483"/>
              <a:gd name="connsiteY0" fmla="*/ 0 h 4744251"/>
              <a:gd name="connsiteX1" fmla="*/ 1001483 w 1001483"/>
              <a:gd name="connsiteY1" fmla="*/ 0 h 4744251"/>
              <a:gd name="connsiteX2" fmla="*/ 0 w 1001483"/>
              <a:gd name="connsiteY2" fmla="*/ 4744251 h 4744251"/>
            </a:gdLst>
            <a:ahLst/>
            <a:cxnLst>
              <a:cxn ang="0">
                <a:pos x="connsiteX0" y="connsiteY0"/>
              </a:cxn>
              <a:cxn ang="0">
                <a:pos x="connsiteX1" y="connsiteY1"/>
              </a:cxn>
              <a:cxn ang="0">
                <a:pos x="connsiteX2" y="connsiteY2"/>
              </a:cxn>
            </a:cxnLst>
            <a:rect l="l" t="t" r="r" b="b"/>
            <a:pathLst>
              <a:path w="1001483" h="4744251">
                <a:moveTo>
                  <a:pt x="0" y="0"/>
                </a:moveTo>
                <a:lnTo>
                  <a:pt x="1001483" y="0"/>
                </a:lnTo>
                <a:lnTo>
                  <a:pt x="0" y="474425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230075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35CBD63-8F8F-47DC-9CE7-159E6161D8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A0E3486-FD49-4921-B4F4-E5BB5C88AC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3"/>
            <a:ext cx="3577575"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2F5775DA-A537-2A29-F65D-85EB802F0FFE}"/>
              </a:ext>
            </a:extLst>
          </p:cNvPr>
          <p:cNvSpPr>
            <a:spLocks noGrp="1"/>
          </p:cNvSpPr>
          <p:nvPr>
            <p:ph type="title"/>
          </p:nvPr>
        </p:nvSpPr>
        <p:spPr>
          <a:xfrm>
            <a:off x="252919" y="1123837"/>
            <a:ext cx="2947482" cy="2637303"/>
          </a:xfrm>
        </p:spPr>
        <p:txBody>
          <a:bodyPr anchor="b">
            <a:normAutofit/>
          </a:bodyPr>
          <a:lstStyle/>
          <a:p>
            <a:endParaRPr lang="en-US" sz="2400"/>
          </a:p>
          <a:p>
            <a:r>
              <a:rPr lang="en-US" b="1" dirty="0">
                <a:ea typeface="+mj-lt"/>
                <a:cs typeface="+mj-lt"/>
              </a:rPr>
              <a:t>Territorial Evolution of the Ottoman Empire</a:t>
            </a:r>
            <a:endParaRPr lang="en-US" dirty="0"/>
          </a:p>
        </p:txBody>
      </p:sp>
      <p:pic>
        <p:nvPicPr>
          <p:cNvPr id="4" name="Online Media 3" title="Rise and Fall of the Ottoman Empire 1300 - 1923">
            <a:hlinkClick r:id="" action="ppaction://media"/>
            <a:extLst>
              <a:ext uri="{FF2B5EF4-FFF2-40B4-BE49-F238E27FC236}">
                <a16:creationId xmlns:a16="http://schemas.microsoft.com/office/drawing/2014/main" id="{9DB262B7-9A54-606E-1662-6CB2A3D9DA31}"/>
              </a:ext>
            </a:extLst>
          </p:cNvPr>
          <p:cNvPicPr>
            <a:picLocks noRot="1" noChangeAspect="1"/>
          </p:cNvPicPr>
          <p:nvPr>
            <a:videoFile r:link="rId1"/>
          </p:nvPr>
        </p:nvPicPr>
        <p:blipFill>
          <a:blip r:embed="rId3"/>
          <a:stretch>
            <a:fillRect/>
          </a:stretch>
        </p:blipFill>
        <p:spPr>
          <a:xfrm>
            <a:off x="4242452" y="748145"/>
            <a:ext cx="7126328" cy="5344746"/>
          </a:xfrm>
          <a:prstGeom prst="rect">
            <a:avLst/>
          </a:prstGeom>
        </p:spPr>
      </p:pic>
      <p:sp>
        <p:nvSpPr>
          <p:cNvPr id="15" name="Rectangle 14">
            <a:extLst>
              <a:ext uri="{FF2B5EF4-FFF2-40B4-BE49-F238E27FC236}">
                <a16:creationId xmlns:a16="http://schemas.microsoft.com/office/drawing/2014/main" id="{83B4A72C-2924-4CE2-8674-7E02E182ED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3684348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8">
            <a:extLst>
              <a:ext uri="{FF2B5EF4-FFF2-40B4-BE49-F238E27FC236}">
                <a16:creationId xmlns:a16="http://schemas.microsoft.com/office/drawing/2014/main" id="{F13A95FF-1A75-49AA-86AE-EED61BD0E4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6874C88A-4132-03B6-F820-76660EA19D5E}"/>
              </a:ext>
            </a:extLst>
          </p:cNvPr>
          <p:cNvSpPr>
            <a:spLocks noGrp="1"/>
          </p:cNvSpPr>
          <p:nvPr>
            <p:ph type="title"/>
          </p:nvPr>
        </p:nvSpPr>
        <p:spPr>
          <a:xfrm>
            <a:off x="289249" y="1123837"/>
            <a:ext cx="4016116" cy="1255469"/>
          </a:xfrm>
        </p:spPr>
        <p:txBody>
          <a:bodyPr>
            <a:normAutofit fontScale="90000"/>
          </a:bodyPr>
          <a:lstStyle/>
          <a:p>
            <a:r>
              <a:rPr lang="en-US" b="1" dirty="0"/>
              <a:t>Territorial Evolution of the Ottoman Empire</a:t>
            </a:r>
            <a:endParaRPr lang="en-US" dirty="0"/>
          </a:p>
        </p:txBody>
      </p:sp>
      <p:sp>
        <p:nvSpPr>
          <p:cNvPr id="3" name="Content Placeholder 2">
            <a:extLst>
              <a:ext uri="{FF2B5EF4-FFF2-40B4-BE49-F238E27FC236}">
                <a16:creationId xmlns:a16="http://schemas.microsoft.com/office/drawing/2014/main" id="{5716D0E6-D014-E1DB-9336-E9094D9DCEBD}"/>
              </a:ext>
            </a:extLst>
          </p:cNvPr>
          <p:cNvSpPr>
            <a:spLocks noGrp="1"/>
          </p:cNvSpPr>
          <p:nvPr>
            <p:ph idx="1"/>
          </p:nvPr>
        </p:nvSpPr>
        <p:spPr>
          <a:xfrm>
            <a:off x="289249" y="2510395"/>
            <a:ext cx="4016116" cy="3274586"/>
          </a:xfrm>
        </p:spPr>
        <p:txBody>
          <a:bodyPr anchor="t">
            <a:normAutofit/>
          </a:bodyPr>
          <a:lstStyle/>
          <a:p>
            <a:r>
              <a:rPr lang="en-US" sz="1400">
                <a:solidFill>
                  <a:srgbClr val="FFFFFF"/>
                </a:solidFill>
              </a:rPr>
              <a:t>1. Using the maps above and video, </a:t>
            </a:r>
            <a:r>
              <a:rPr lang="en-US" sz="1400" b="1" u="sng">
                <a:solidFill>
                  <a:srgbClr val="FFFFFF"/>
                </a:solidFill>
              </a:rPr>
              <a:t>describe </a:t>
            </a:r>
            <a:r>
              <a:rPr lang="en-US" sz="1400">
                <a:solidFill>
                  <a:srgbClr val="FFFFFF"/>
                </a:solidFill>
              </a:rPr>
              <a:t>how the extent of the Ottoman Empire changed from the 15th century to the 18th century. </a:t>
            </a:r>
          </a:p>
          <a:p>
            <a:endParaRPr lang="en-US" sz="1400">
              <a:solidFill>
                <a:srgbClr val="FFFFFF"/>
              </a:solidFill>
            </a:endParaRPr>
          </a:p>
          <a:p>
            <a:r>
              <a:rPr lang="en-US" sz="1400">
                <a:solidFill>
                  <a:srgbClr val="FFFFFF"/>
                </a:solidFill>
              </a:rPr>
              <a:t>2. At the height of its power in the late 16th to early 17th centuries, to which three continents did the Ottoman Empire expand?</a:t>
            </a:r>
          </a:p>
          <a:p>
            <a:pPr marL="0" indent="0">
              <a:buNone/>
            </a:pPr>
            <a:br>
              <a:rPr lang="en-US" sz="1400">
                <a:solidFill>
                  <a:srgbClr val="FFFFFF"/>
                </a:solidFill>
              </a:rPr>
            </a:br>
            <a:endParaRPr lang="en-US" sz="1400">
              <a:solidFill>
                <a:srgbClr val="FFFFFF"/>
              </a:solidFill>
            </a:endParaRPr>
          </a:p>
          <a:p>
            <a:r>
              <a:rPr lang="en-US" sz="1400">
                <a:solidFill>
                  <a:srgbClr val="FFFFFF"/>
                </a:solidFill>
              </a:rPr>
              <a:t>3.</a:t>
            </a:r>
            <a:r>
              <a:rPr lang="en-US" sz="1400" b="1" u="sng">
                <a:solidFill>
                  <a:srgbClr val="FFFFFF"/>
                </a:solidFill>
              </a:rPr>
              <a:t> Make a Prediction: </a:t>
            </a:r>
            <a:r>
              <a:rPr lang="en-US" sz="1400">
                <a:solidFill>
                  <a:srgbClr val="FFFFFF"/>
                </a:solidFill>
              </a:rPr>
              <a:t>How might leaders of the Ottoman Empire have gained, maintained, and consolidated power? </a:t>
            </a:r>
          </a:p>
        </p:txBody>
      </p:sp>
      <p:pic>
        <p:nvPicPr>
          <p:cNvPr id="4" name="Picture 4" descr="Map&#10;&#10;Description automatically generated">
            <a:extLst>
              <a:ext uri="{FF2B5EF4-FFF2-40B4-BE49-F238E27FC236}">
                <a16:creationId xmlns:a16="http://schemas.microsoft.com/office/drawing/2014/main" id="{23A2D122-A7A4-05DC-3A7B-89378624AF6D}"/>
              </a:ext>
            </a:extLst>
          </p:cNvPr>
          <p:cNvPicPr>
            <a:picLocks noChangeAspect="1"/>
          </p:cNvPicPr>
          <p:nvPr/>
        </p:nvPicPr>
        <p:blipFill rotWithShape="1">
          <a:blip r:embed="rId2"/>
          <a:srcRect l="982" r="1705" b="-2"/>
          <a:stretch/>
        </p:blipFill>
        <p:spPr>
          <a:xfrm>
            <a:off x="5137463" y="759599"/>
            <a:ext cx="6193767" cy="5330650"/>
          </a:xfrm>
          <a:prstGeom prst="rect">
            <a:avLst/>
          </a:prstGeom>
        </p:spPr>
      </p:pic>
    </p:spTree>
    <p:extLst>
      <p:ext uri="{BB962C8B-B14F-4D97-AF65-F5344CB8AC3E}">
        <p14:creationId xmlns:p14="http://schemas.microsoft.com/office/powerpoint/2010/main" val="40197004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5DB23C2B-2054-4D8B-9E98-9190F8E05E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8797B5BC-9873-45F9-97D6-298FB5AF08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762000"/>
            <a:ext cx="4208489" cy="5334001"/>
          </a:xfrm>
          <a:custGeom>
            <a:avLst/>
            <a:gdLst>
              <a:gd name="connsiteX0" fmla="*/ 1015642 w 4208489"/>
              <a:gd name="connsiteY0" fmla="*/ 0 h 5334001"/>
              <a:gd name="connsiteX1" fmla="*/ 4208489 w 4208489"/>
              <a:gd name="connsiteY1" fmla="*/ 0 h 5334001"/>
              <a:gd name="connsiteX2" fmla="*/ 4208489 w 4208489"/>
              <a:gd name="connsiteY2" fmla="*/ 5334001 h 5334001"/>
              <a:gd name="connsiteX3" fmla="*/ 0 w 4208489"/>
              <a:gd name="connsiteY3" fmla="*/ 5334001 h 5334001"/>
            </a:gdLst>
            <a:ahLst/>
            <a:cxnLst>
              <a:cxn ang="0">
                <a:pos x="connsiteX0" y="connsiteY0"/>
              </a:cxn>
              <a:cxn ang="0">
                <a:pos x="connsiteX1" y="connsiteY1"/>
              </a:cxn>
              <a:cxn ang="0">
                <a:pos x="connsiteX2" y="connsiteY2"/>
              </a:cxn>
              <a:cxn ang="0">
                <a:pos x="connsiteX3" y="connsiteY3"/>
              </a:cxn>
            </a:cxnLst>
            <a:rect l="l" t="t" r="r" b="b"/>
            <a:pathLst>
              <a:path w="4208489" h="5334001">
                <a:moveTo>
                  <a:pt x="1015642" y="0"/>
                </a:moveTo>
                <a:lnTo>
                  <a:pt x="4208489" y="0"/>
                </a:lnTo>
                <a:lnTo>
                  <a:pt x="4208489" y="5334001"/>
                </a:lnTo>
                <a:lnTo>
                  <a:pt x="0" y="533400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CBB2670F-F53D-12DD-22D6-B545358128B6}"/>
              </a:ext>
            </a:extLst>
          </p:cNvPr>
          <p:cNvSpPr>
            <a:spLocks noGrp="1"/>
          </p:cNvSpPr>
          <p:nvPr>
            <p:ph type="title"/>
          </p:nvPr>
        </p:nvSpPr>
        <p:spPr>
          <a:xfrm>
            <a:off x="494260" y="1683144"/>
            <a:ext cx="2774922" cy="3491712"/>
          </a:xfrm>
        </p:spPr>
        <p:txBody>
          <a:bodyPr>
            <a:normAutofit/>
          </a:bodyPr>
          <a:lstStyle/>
          <a:p>
            <a:r>
              <a:rPr lang="en-US" sz="2800" b="1">
                <a:ea typeface="+mj-lt"/>
                <a:cs typeface="+mj-lt"/>
              </a:rPr>
              <a:t>Ottoman Empire: Gaining, Consolidating, and Maintaining Power in a Diverse Empire</a:t>
            </a:r>
            <a:endParaRPr lang="en-US" sz="2800"/>
          </a:p>
        </p:txBody>
      </p:sp>
      <p:sp>
        <p:nvSpPr>
          <p:cNvPr id="3" name="Content Placeholder 2">
            <a:extLst>
              <a:ext uri="{FF2B5EF4-FFF2-40B4-BE49-F238E27FC236}">
                <a16:creationId xmlns:a16="http://schemas.microsoft.com/office/drawing/2014/main" id="{68FF9CE8-CA89-E230-EEBC-591D853DE029}"/>
              </a:ext>
            </a:extLst>
          </p:cNvPr>
          <p:cNvSpPr>
            <a:spLocks noGrp="1"/>
          </p:cNvSpPr>
          <p:nvPr>
            <p:ph idx="1"/>
          </p:nvPr>
        </p:nvSpPr>
        <p:spPr>
          <a:xfrm>
            <a:off x="3904406" y="311543"/>
            <a:ext cx="8045869" cy="5449466"/>
          </a:xfrm>
        </p:spPr>
        <p:txBody>
          <a:bodyPr>
            <a:normAutofit/>
          </a:bodyPr>
          <a:lstStyle/>
          <a:p>
            <a:r>
              <a:rPr lang="en-US" sz="2400" dirty="0">
                <a:ea typeface="+mn-lt"/>
                <a:cs typeface="+mn-lt"/>
              </a:rPr>
              <a:t>The Ottoman Empire was a Muslim Empire that ruled over parts of Asia, Africa, and Europe from 1299 until 1922. The Ottomans  were Turkish-speaking </a:t>
            </a:r>
            <a:r>
              <a:rPr lang="en-US" sz="2400" b="1" dirty="0">
                <a:ea typeface="+mn-lt"/>
                <a:cs typeface="+mn-lt"/>
              </a:rPr>
              <a:t>nomadic</a:t>
            </a:r>
            <a:r>
              <a:rPr lang="en-US" sz="2400" dirty="0">
                <a:ea typeface="+mn-lt"/>
                <a:cs typeface="+mn-lt"/>
              </a:rPr>
              <a:t> people who migrated from Central Asia in northwestern Asia Minor. They quickly conquered other societies and expanded their empire, establishing a society organized around Islam and Islamic institutions. As the Ottoman Empire grew, non-Muslim people became part of it. The Ottoman Empire was </a:t>
            </a:r>
            <a:r>
              <a:rPr lang="en-US" sz="2400" b="1" dirty="0">
                <a:ea typeface="+mn-lt"/>
                <a:cs typeface="+mn-lt"/>
              </a:rPr>
              <a:t>diverse </a:t>
            </a:r>
            <a:r>
              <a:rPr lang="en-US" sz="2400" dirty="0">
                <a:ea typeface="+mn-lt"/>
                <a:cs typeface="+mn-lt"/>
              </a:rPr>
              <a:t>and composed of three major religious groups that contained many different ethnic groups. The major religious groups were three </a:t>
            </a:r>
            <a:r>
              <a:rPr lang="en-US" sz="2400" b="1" dirty="0">
                <a:ea typeface="+mn-lt"/>
                <a:cs typeface="+mn-lt"/>
              </a:rPr>
              <a:t>monotheistic Abrahamic religions</a:t>
            </a:r>
            <a:r>
              <a:rPr lang="en-US" sz="2400" dirty="0">
                <a:ea typeface="+mn-lt"/>
                <a:cs typeface="+mn-lt"/>
              </a:rPr>
              <a:t>:  Islam, Christianity, and Judaism. The Ottoman Empire developed strategies to govern their diverse empire.</a:t>
            </a:r>
            <a:endParaRPr lang="en-US" sz="2400"/>
          </a:p>
        </p:txBody>
      </p:sp>
      <p:sp>
        <p:nvSpPr>
          <p:cNvPr id="25" name="Freeform: Shape 24">
            <a:extLst>
              <a:ext uri="{FF2B5EF4-FFF2-40B4-BE49-F238E27FC236}">
                <a16:creationId xmlns:a16="http://schemas.microsoft.com/office/drawing/2014/main" id="{665C2FCD-09A4-4B4B-AA73-F330DFE91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1190517" y="1056875"/>
            <a:ext cx="1001483" cy="4744251"/>
          </a:xfrm>
          <a:custGeom>
            <a:avLst/>
            <a:gdLst>
              <a:gd name="connsiteX0" fmla="*/ 0 w 1001483"/>
              <a:gd name="connsiteY0" fmla="*/ 0 h 4744251"/>
              <a:gd name="connsiteX1" fmla="*/ 1001483 w 1001483"/>
              <a:gd name="connsiteY1" fmla="*/ 0 h 4744251"/>
              <a:gd name="connsiteX2" fmla="*/ 0 w 1001483"/>
              <a:gd name="connsiteY2" fmla="*/ 4744251 h 4744251"/>
            </a:gdLst>
            <a:ahLst/>
            <a:cxnLst>
              <a:cxn ang="0">
                <a:pos x="connsiteX0" y="connsiteY0"/>
              </a:cxn>
              <a:cxn ang="0">
                <a:pos x="connsiteX1" y="connsiteY1"/>
              </a:cxn>
              <a:cxn ang="0">
                <a:pos x="connsiteX2" y="connsiteY2"/>
              </a:cxn>
            </a:cxnLst>
            <a:rect l="l" t="t" r="r" b="b"/>
            <a:pathLst>
              <a:path w="1001483" h="4744251">
                <a:moveTo>
                  <a:pt x="0" y="0"/>
                </a:moveTo>
                <a:lnTo>
                  <a:pt x="1001483" y="0"/>
                </a:lnTo>
                <a:lnTo>
                  <a:pt x="0" y="474425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44221613"/>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81577AD-DA5F-48B3-8FB9-5199BA9EE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5350"/>
            <a:ext cx="4642228" cy="5330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584F3280-8486-D6DF-3BE7-DBA01770CA8C}"/>
              </a:ext>
            </a:extLst>
          </p:cNvPr>
          <p:cNvSpPr>
            <a:spLocks noGrp="1"/>
          </p:cNvSpPr>
          <p:nvPr>
            <p:ph type="title"/>
          </p:nvPr>
        </p:nvSpPr>
        <p:spPr>
          <a:xfrm>
            <a:off x="289249" y="936268"/>
            <a:ext cx="3746486" cy="563808"/>
          </a:xfrm>
        </p:spPr>
        <p:txBody>
          <a:bodyPr vert="horz" lIns="91440" tIns="45720" rIns="91440" bIns="45720" rtlCol="0" anchor="ctr">
            <a:normAutofit fontScale="90000"/>
          </a:bodyPr>
          <a:lstStyle/>
          <a:p>
            <a:r>
              <a:rPr lang="en-US" b="1" dirty="0">
                <a:ea typeface="+mj-lt"/>
                <a:cs typeface="+mj-lt"/>
              </a:rPr>
              <a:t>Millets </a:t>
            </a:r>
            <a:endParaRPr lang="en-US" dirty="0"/>
          </a:p>
        </p:txBody>
      </p:sp>
      <p:sp>
        <p:nvSpPr>
          <p:cNvPr id="5" name="TextBox 4">
            <a:extLst>
              <a:ext uri="{FF2B5EF4-FFF2-40B4-BE49-F238E27FC236}">
                <a16:creationId xmlns:a16="http://schemas.microsoft.com/office/drawing/2014/main" id="{273DF5A9-BEE4-12E5-13E5-3D15F64A3464}"/>
              </a:ext>
            </a:extLst>
          </p:cNvPr>
          <p:cNvSpPr txBox="1"/>
          <p:nvPr/>
        </p:nvSpPr>
        <p:spPr>
          <a:xfrm>
            <a:off x="207187" y="1502210"/>
            <a:ext cx="4016116" cy="4036586"/>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indent="-182880">
              <a:lnSpc>
                <a:spcPct val="90000"/>
              </a:lnSpc>
              <a:spcAft>
                <a:spcPts val="600"/>
              </a:spcAft>
              <a:buClr>
                <a:schemeClr val="accent1"/>
              </a:buClr>
              <a:buFont typeface="Wingdings 2" pitchFamily="18" charset="2"/>
              <a:buChar char=""/>
            </a:pPr>
            <a:r>
              <a:rPr lang="en-US" dirty="0">
                <a:solidFill>
                  <a:srgbClr val="FFFFFF"/>
                </a:solidFill>
              </a:rPr>
              <a:t>In the Ottoman Empire, non-Muslims were not required to convert to Islam. Instead, the Ottoman Empire developed millets. Millets were self-governing non-Muslim (Jewish and Christian) communities within the Ottoman Empire that had the power to regulate their own communities, collect taxes, set up their own schools, and organize their own laws. The millets were run by a religious leader who was responsible for maintaining peace within the millet. In return for religious freedom, non-Muslims within the millets owed absolute loyalty to the Ottoman Empire. Additionally, non-Muslims were barred from high government positions in the Ottoman Empire. </a:t>
            </a:r>
            <a:endParaRPr lang="en-US">
              <a:solidFill>
                <a:srgbClr val="FFFFFF"/>
              </a:solidFill>
            </a:endParaRPr>
          </a:p>
        </p:txBody>
      </p:sp>
      <p:pic>
        <p:nvPicPr>
          <p:cNvPr id="4" name="Picture 4">
            <a:extLst>
              <a:ext uri="{FF2B5EF4-FFF2-40B4-BE49-F238E27FC236}">
                <a16:creationId xmlns:a16="http://schemas.microsoft.com/office/drawing/2014/main" id="{2CA190CA-700B-B154-A32A-3B9B84801E61}"/>
              </a:ext>
            </a:extLst>
          </p:cNvPr>
          <p:cNvPicPr>
            <a:picLocks noGrp="1" noChangeAspect="1"/>
          </p:cNvPicPr>
          <p:nvPr>
            <p:ph idx="1"/>
          </p:nvPr>
        </p:nvPicPr>
        <p:blipFill>
          <a:blip r:embed="rId2"/>
          <a:stretch>
            <a:fillRect/>
          </a:stretch>
        </p:blipFill>
        <p:spPr>
          <a:xfrm>
            <a:off x="5137463" y="862253"/>
            <a:ext cx="6193767" cy="5125341"/>
          </a:xfrm>
          <a:prstGeom prst="rect">
            <a:avLst/>
          </a:prstGeom>
        </p:spPr>
      </p:pic>
    </p:spTree>
    <p:extLst>
      <p:ext uri="{BB962C8B-B14F-4D97-AF65-F5344CB8AC3E}">
        <p14:creationId xmlns:p14="http://schemas.microsoft.com/office/powerpoint/2010/main" val="2950326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E58EE06-9B03-4D70-A63C-13660A9C8F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20A257B-6D54-40C8-8E37-BA113BEB88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EF92EDE9-7E29-473D-8499-DB2B585410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0381"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F01EA828-761C-2A00-2DB5-FF969B63E380}"/>
              </a:ext>
            </a:extLst>
          </p:cNvPr>
          <p:cNvSpPr>
            <a:spLocks noGrp="1"/>
          </p:cNvSpPr>
          <p:nvPr>
            <p:ph type="ctrTitle"/>
          </p:nvPr>
        </p:nvSpPr>
        <p:spPr>
          <a:xfrm>
            <a:off x="3372114" y="1083731"/>
            <a:ext cx="8184221" cy="4758797"/>
          </a:xfrm>
        </p:spPr>
        <p:txBody>
          <a:bodyPr anchor="ctr">
            <a:normAutofit/>
          </a:bodyPr>
          <a:lstStyle/>
          <a:p>
            <a:r>
              <a:rPr lang="en-US" sz="5600" b="1">
                <a:ea typeface="+mj-lt"/>
                <a:cs typeface="+mj-lt"/>
              </a:rPr>
              <a:t>How do empires consolidate their power? How do these empires respond to increased diversity and interconnectedness?</a:t>
            </a:r>
            <a:endParaRPr lang="en-US" sz="5600"/>
          </a:p>
        </p:txBody>
      </p:sp>
      <p:sp>
        <p:nvSpPr>
          <p:cNvPr id="3" name="Content Placeholder 2">
            <a:extLst>
              <a:ext uri="{FF2B5EF4-FFF2-40B4-BE49-F238E27FC236}">
                <a16:creationId xmlns:a16="http://schemas.microsoft.com/office/drawing/2014/main" id="{D2C15891-BCEF-2594-BDBE-E3D509FD28F6}"/>
              </a:ext>
            </a:extLst>
          </p:cNvPr>
          <p:cNvSpPr>
            <a:spLocks noGrp="1"/>
          </p:cNvSpPr>
          <p:nvPr>
            <p:ph type="subTitle" idx="1"/>
          </p:nvPr>
        </p:nvSpPr>
        <p:spPr>
          <a:xfrm>
            <a:off x="28910" y="1151995"/>
            <a:ext cx="2574675" cy="4690534"/>
          </a:xfrm>
        </p:spPr>
        <p:txBody>
          <a:bodyPr anchor="ctr">
            <a:normAutofit/>
          </a:bodyPr>
          <a:lstStyle/>
          <a:p>
            <a:pPr algn="r"/>
            <a:r>
              <a:rPr lang="en-US" sz="4000" b="1" dirty="0">
                <a:solidFill>
                  <a:schemeClr val="tx1">
                    <a:lumMod val="75000"/>
                    <a:lumOff val="25000"/>
                  </a:schemeClr>
                </a:solidFill>
                <a:ea typeface="+mn-lt"/>
                <a:cs typeface="+mn-lt"/>
              </a:rPr>
              <a:t>Unit</a:t>
            </a:r>
          </a:p>
          <a:p>
            <a:pPr algn="r"/>
            <a:r>
              <a:rPr lang="en-US" sz="4000" b="1" dirty="0">
                <a:solidFill>
                  <a:schemeClr val="tx1">
                    <a:lumMod val="75000"/>
                    <a:lumOff val="25000"/>
                  </a:schemeClr>
                </a:solidFill>
                <a:ea typeface="+mn-lt"/>
                <a:cs typeface="+mn-lt"/>
              </a:rPr>
              <a:t>Essential </a:t>
            </a:r>
          </a:p>
          <a:p>
            <a:pPr algn="r"/>
            <a:r>
              <a:rPr lang="en-US" sz="4000" b="1" dirty="0">
                <a:solidFill>
                  <a:schemeClr val="tx1">
                    <a:lumMod val="75000"/>
                    <a:lumOff val="25000"/>
                  </a:schemeClr>
                </a:solidFill>
                <a:ea typeface="+mn-lt"/>
                <a:cs typeface="+mn-lt"/>
              </a:rPr>
              <a:t>Questions:</a:t>
            </a:r>
          </a:p>
        </p:txBody>
      </p:sp>
    </p:spTree>
    <p:extLst>
      <p:ext uri="{BB962C8B-B14F-4D97-AF65-F5344CB8AC3E}">
        <p14:creationId xmlns:p14="http://schemas.microsoft.com/office/powerpoint/2010/main" val="3706072062"/>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3577A01-3DD8-4E33-BEE1-3065F7E6FB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9599"/>
            <a:ext cx="7052486"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9C9F6A1-B6B6-1A82-A47E-7C4809F8DF32}"/>
              </a:ext>
            </a:extLst>
          </p:cNvPr>
          <p:cNvSpPr>
            <a:spLocks noGrp="1"/>
          </p:cNvSpPr>
          <p:nvPr>
            <p:ph type="title"/>
          </p:nvPr>
        </p:nvSpPr>
        <p:spPr>
          <a:xfrm>
            <a:off x="289248" y="1123837"/>
            <a:ext cx="6017357" cy="622423"/>
          </a:xfrm>
        </p:spPr>
        <p:txBody>
          <a:bodyPr vert="horz" lIns="91440" tIns="45720" rIns="91440" bIns="45720" rtlCol="0" anchor="ctr">
            <a:normAutofit/>
          </a:bodyPr>
          <a:lstStyle/>
          <a:p>
            <a:r>
              <a:rPr lang="en-US" b="1" dirty="0" err="1">
                <a:ea typeface="+mj-lt"/>
                <a:cs typeface="+mj-lt"/>
              </a:rPr>
              <a:t>Devshirme</a:t>
            </a:r>
            <a:r>
              <a:rPr lang="en-US" b="1" dirty="0">
                <a:ea typeface="+mj-lt"/>
                <a:cs typeface="+mj-lt"/>
              </a:rPr>
              <a:t> System </a:t>
            </a:r>
            <a:endParaRPr lang="en-US" dirty="0"/>
          </a:p>
        </p:txBody>
      </p:sp>
      <p:sp>
        <p:nvSpPr>
          <p:cNvPr id="5" name="TextBox 4">
            <a:extLst>
              <a:ext uri="{FF2B5EF4-FFF2-40B4-BE49-F238E27FC236}">
                <a16:creationId xmlns:a16="http://schemas.microsoft.com/office/drawing/2014/main" id="{3077D312-F3B6-090B-771D-B7C1A9605AF7}"/>
              </a:ext>
            </a:extLst>
          </p:cNvPr>
          <p:cNvSpPr txBox="1"/>
          <p:nvPr/>
        </p:nvSpPr>
        <p:spPr>
          <a:xfrm>
            <a:off x="254079" y="1935965"/>
            <a:ext cx="6486278" cy="3849016"/>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lnSpcReduction="10000"/>
          </a:bodyPr>
          <a:lstStyle/>
          <a:p>
            <a:pPr indent="-182880">
              <a:lnSpc>
                <a:spcPct val="90000"/>
              </a:lnSpc>
              <a:spcAft>
                <a:spcPts val="600"/>
              </a:spcAft>
              <a:buClr>
                <a:schemeClr val="accent1"/>
              </a:buClr>
              <a:buFont typeface="Wingdings 2" pitchFamily="18" charset="2"/>
              <a:buChar char=""/>
            </a:pPr>
            <a:r>
              <a:rPr lang="en-US" dirty="0">
                <a:solidFill>
                  <a:srgbClr val="FFFFFF"/>
                </a:solidFill>
              </a:rPr>
              <a:t>Beginning in the 14th century and ending in the late 17th century, the Ottoman Empire created a system called the </a:t>
            </a:r>
            <a:r>
              <a:rPr lang="en-US" dirty="0" err="1">
                <a:solidFill>
                  <a:srgbClr val="FFFFFF"/>
                </a:solidFill>
              </a:rPr>
              <a:t>Devshirme</a:t>
            </a:r>
            <a:r>
              <a:rPr lang="en-US" dirty="0">
                <a:solidFill>
                  <a:srgbClr val="FFFFFF"/>
                </a:solidFill>
              </a:rPr>
              <a:t> system. The </a:t>
            </a:r>
            <a:r>
              <a:rPr lang="en-US" dirty="0" err="1">
                <a:solidFill>
                  <a:srgbClr val="FFFFFF"/>
                </a:solidFill>
              </a:rPr>
              <a:t>Devshirme</a:t>
            </a:r>
            <a:r>
              <a:rPr lang="en-US" dirty="0">
                <a:solidFill>
                  <a:srgbClr val="FFFFFF"/>
                </a:solidFill>
              </a:rPr>
              <a:t> system required conquered Christian communities to give their sons to the Ottoman government as a form of tax. These Christian boys were forced to convert to Islam and served as state slaves. Some of the young Christian boys trained to work in the government. They had to take a series of exams to identify their skills and they also took special classes in languages, math, calligraphy, Islamic studies, and weaponry. These Christian boys owed the sultan complete loyalty and gained positions as guards, scribes, and gatekeepers. This proximity to the sultan helped the </a:t>
            </a:r>
            <a:r>
              <a:rPr lang="en-US" dirty="0" err="1">
                <a:solidFill>
                  <a:srgbClr val="FFFFFF"/>
                </a:solidFill>
              </a:rPr>
              <a:t>devshirme</a:t>
            </a:r>
            <a:r>
              <a:rPr lang="en-US" dirty="0">
                <a:solidFill>
                  <a:srgbClr val="FFFFFF"/>
                </a:solidFill>
              </a:rPr>
              <a:t> gain some wealth and power; however, their children were not allowed to inherit their wealth. Other </a:t>
            </a:r>
            <a:r>
              <a:rPr lang="en-US" dirty="0" err="1">
                <a:solidFill>
                  <a:srgbClr val="FFFFFF"/>
                </a:solidFill>
              </a:rPr>
              <a:t>Devshirme</a:t>
            </a:r>
            <a:r>
              <a:rPr lang="en-US" dirty="0">
                <a:solidFill>
                  <a:srgbClr val="FFFFFF"/>
                </a:solidFill>
              </a:rPr>
              <a:t> served in the military corps, the Janissaries. These Janissaries, who were mostly forced Muslim converts, helped the Ottoman Empire to expand its territory. </a:t>
            </a:r>
            <a:endParaRPr lang="en-US">
              <a:solidFill>
                <a:srgbClr val="FFFFFF"/>
              </a:solidFill>
            </a:endParaRPr>
          </a:p>
        </p:txBody>
      </p:sp>
      <p:pic>
        <p:nvPicPr>
          <p:cNvPr id="4" name="Picture 4" descr="A picture containing tree, colorful&#10;&#10;Description automatically generated">
            <a:extLst>
              <a:ext uri="{FF2B5EF4-FFF2-40B4-BE49-F238E27FC236}">
                <a16:creationId xmlns:a16="http://schemas.microsoft.com/office/drawing/2014/main" id="{5041751C-C48C-BC2B-6CA6-9A77121E4FDC}"/>
              </a:ext>
            </a:extLst>
          </p:cNvPr>
          <p:cNvPicPr>
            <a:picLocks noGrp="1" noChangeAspect="1"/>
          </p:cNvPicPr>
          <p:nvPr>
            <p:ph idx="1"/>
          </p:nvPr>
        </p:nvPicPr>
        <p:blipFill rotWithShape="1">
          <a:blip r:embed="rId2"/>
          <a:srcRect l="12018" r="5085" b="3"/>
          <a:stretch/>
        </p:blipFill>
        <p:spPr>
          <a:xfrm>
            <a:off x="7545032" y="759599"/>
            <a:ext cx="3778286" cy="5330650"/>
          </a:xfrm>
          <a:prstGeom prst="rect">
            <a:avLst/>
          </a:prstGeom>
        </p:spPr>
      </p:pic>
    </p:spTree>
    <p:extLst>
      <p:ext uri="{BB962C8B-B14F-4D97-AF65-F5344CB8AC3E}">
        <p14:creationId xmlns:p14="http://schemas.microsoft.com/office/powerpoint/2010/main" val="11331273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3577A01-3DD8-4E33-BEE1-3065F7E6FB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9599"/>
            <a:ext cx="7052486"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D00874B8-B72F-86C0-269B-E2D8F2891CAB}"/>
              </a:ext>
            </a:extLst>
          </p:cNvPr>
          <p:cNvSpPr>
            <a:spLocks noGrp="1"/>
          </p:cNvSpPr>
          <p:nvPr>
            <p:ph type="title"/>
          </p:nvPr>
        </p:nvSpPr>
        <p:spPr>
          <a:xfrm>
            <a:off x="289248" y="1123837"/>
            <a:ext cx="2430095" cy="552085"/>
          </a:xfrm>
        </p:spPr>
        <p:txBody>
          <a:bodyPr>
            <a:normAutofit fontScale="90000"/>
          </a:bodyPr>
          <a:lstStyle/>
          <a:p>
            <a:r>
              <a:rPr lang="en-US" b="1" dirty="0">
                <a:ea typeface="+mj-lt"/>
                <a:cs typeface="+mj-lt"/>
              </a:rPr>
              <a:t>Janissaries</a:t>
            </a:r>
            <a:endParaRPr lang="en-US" dirty="0"/>
          </a:p>
        </p:txBody>
      </p:sp>
      <p:sp>
        <p:nvSpPr>
          <p:cNvPr id="3" name="Content Placeholder 2">
            <a:extLst>
              <a:ext uri="{FF2B5EF4-FFF2-40B4-BE49-F238E27FC236}">
                <a16:creationId xmlns:a16="http://schemas.microsoft.com/office/drawing/2014/main" id="{B4435064-389E-3F18-28B4-166004DC72D9}"/>
              </a:ext>
            </a:extLst>
          </p:cNvPr>
          <p:cNvSpPr>
            <a:spLocks noGrp="1"/>
          </p:cNvSpPr>
          <p:nvPr>
            <p:ph idx="1"/>
          </p:nvPr>
        </p:nvSpPr>
        <p:spPr>
          <a:xfrm>
            <a:off x="289248" y="1760119"/>
            <a:ext cx="6451109" cy="4517231"/>
          </a:xfrm>
        </p:spPr>
        <p:txBody>
          <a:bodyPr anchor="t">
            <a:normAutofit lnSpcReduction="10000"/>
          </a:bodyPr>
          <a:lstStyle/>
          <a:p>
            <a:r>
              <a:rPr lang="en-US" sz="2800" dirty="0">
                <a:solidFill>
                  <a:srgbClr val="FFFFFF"/>
                </a:solidFill>
                <a:ea typeface="+mn-lt"/>
                <a:cs typeface="+mn-lt"/>
              </a:rPr>
              <a:t>     The</a:t>
            </a:r>
            <a:r>
              <a:rPr lang="en-US" sz="2800" b="1" dirty="0">
                <a:solidFill>
                  <a:srgbClr val="FFFFFF"/>
                </a:solidFill>
                <a:ea typeface="+mn-lt"/>
                <a:cs typeface="+mn-lt"/>
              </a:rPr>
              <a:t> Janissaries </a:t>
            </a:r>
            <a:r>
              <a:rPr lang="en-US" sz="2800" dirty="0">
                <a:solidFill>
                  <a:srgbClr val="FFFFFF"/>
                </a:solidFill>
                <a:ea typeface="+mn-lt"/>
                <a:cs typeface="+mn-lt"/>
              </a:rPr>
              <a:t>were the elite army of the Ottoman Empire until 1826. The Ottoman Empire used Janissaries in all its military conquests such as the 1453 capture of Constantinople. The janissaries were mostly made up of young Christian boys from the </a:t>
            </a:r>
            <a:r>
              <a:rPr lang="en-US" sz="2800" dirty="0" err="1">
                <a:solidFill>
                  <a:srgbClr val="FFFFFF"/>
                </a:solidFill>
                <a:ea typeface="+mn-lt"/>
                <a:cs typeface="+mn-lt"/>
              </a:rPr>
              <a:t>Devshirme</a:t>
            </a:r>
            <a:r>
              <a:rPr lang="en-US" sz="2800" dirty="0">
                <a:solidFill>
                  <a:srgbClr val="FFFFFF"/>
                </a:solidFill>
                <a:ea typeface="+mn-lt"/>
                <a:cs typeface="+mn-lt"/>
              </a:rPr>
              <a:t> system. The owed complete loyalty to the sultan and were required to follow strict rules such as celibacy and no marriage until they left active duty. </a:t>
            </a:r>
            <a:endParaRPr lang="en-US" sz="2800">
              <a:solidFill>
                <a:srgbClr val="FFFFFF"/>
              </a:solidFill>
            </a:endParaRPr>
          </a:p>
          <a:p>
            <a:br>
              <a:rPr lang="en-US" dirty="0"/>
            </a:br>
            <a:endParaRPr lang="en-US">
              <a:solidFill>
                <a:srgbClr val="FFFFFF"/>
              </a:solidFill>
            </a:endParaRPr>
          </a:p>
        </p:txBody>
      </p:sp>
      <p:pic>
        <p:nvPicPr>
          <p:cNvPr id="4" name="Picture 4" descr="A picture containing text, wall, dressed&#10;&#10;Description automatically generated">
            <a:extLst>
              <a:ext uri="{FF2B5EF4-FFF2-40B4-BE49-F238E27FC236}">
                <a16:creationId xmlns:a16="http://schemas.microsoft.com/office/drawing/2014/main" id="{CE118523-3A7A-CD71-EB90-A91F43E72790}"/>
              </a:ext>
            </a:extLst>
          </p:cNvPr>
          <p:cNvPicPr>
            <a:picLocks noChangeAspect="1"/>
          </p:cNvPicPr>
          <p:nvPr/>
        </p:nvPicPr>
        <p:blipFill rotWithShape="1">
          <a:blip r:embed="rId2"/>
          <a:srcRect t="1945"/>
          <a:stretch/>
        </p:blipFill>
        <p:spPr>
          <a:xfrm>
            <a:off x="7545032" y="759599"/>
            <a:ext cx="3778286" cy="5330650"/>
          </a:xfrm>
          <a:prstGeom prst="rect">
            <a:avLst/>
          </a:prstGeom>
        </p:spPr>
      </p:pic>
    </p:spTree>
    <p:extLst>
      <p:ext uri="{BB962C8B-B14F-4D97-AF65-F5344CB8AC3E}">
        <p14:creationId xmlns:p14="http://schemas.microsoft.com/office/powerpoint/2010/main" val="27609329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iagram, schematic&#10;&#10;Description automatically generated">
            <a:extLst>
              <a:ext uri="{FF2B5EF4-FFF2-40B4-BE49-F238E27FC236}">
                <a16:creationId xmlns:a16="http://schemas.microsoft.com/office/drawing/2014/main" id="{41E19F0B-8B3B-8094-A4C2-2B1421AA771D}"/>
              </a:ext>
            </a:extLst>
          </p:cNvPr>
          <p:cNvPicPr>
            <a:picLocks noGrp="1" noChangeAspect="1"/>
          </p:cNvPicPr>
          <p:nvPr>
            <p:ph idx="1"/>
          </p:nvPr>
        </p:nvPicPr>
        <p:blipFill>
          <a:blip r:embed="rId2"/>
          <a:stretch>
            <a:fillRect/>
          </a:stretch>
        </p:blipFill>
        <p:spPr>
          <a:xfrm>
            <a:off x="124113" y="2173723"/>
            <a:ext cx="11956804" cy="2020764"/>
          </a:xfrm>
        </p:spPr>
      </p:pic>
    </p:spTree>
    <p:extLst>
      <p:ext uri="{BB962C8B-B14F-4D97-AF65-F5344CB8AC3E}">
        <p14:creationId xmlns:p14="http://schemas.microsoft.com/office/powerpoint/2010/main" val="28319160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7">
            <a:extLst>
              <a:ext uri="{FF2B5EF4-FFF2-40B4-BE49-F238E27FC236}">
                <a16:creationId xmlns:a16="http://schemas.microsoft.com/office/drawing/2014/main" id="{62CDC9D6-FC82-48CE-37E2-671457657155}"/>
              </a:ext>
            </a:extLst>
          </p:cNvPr>
          <p:cNvPicPr>
            <a:picLocks noChangeAspect="1"/>
          </p:cNvPicPr>
          <p:nvPr/>
        </p:nvPicPr>
        <p:blipFill rotWithShape="1">
          <a:blip r:embed="rId2"/>
          <a:srcRect b="1312"/>
          <a:stretch/>
        </p:blipFill>
        <p:spPr>
          <a:xfrm>
            <a:off x="1094314" y="55568"/>
            <a:ext cx="9835661" cy="6749443"/>
          </a:xfrm>
          <a:prstGeom prst="rect">
            <a:avLst/>
          </a:prstGeom>
        </p:spPr>
      </p:pic>
    </p:spTree>
    <p:extLst>
      <p:ext uri="{BB962C8B-B14F-4D97-AF65-F5344CB8AC3E}">
        <p14:creationId xmlns:p14="http://schemas.microsoft.com/office/powerpoint/2010/main" val="34977712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B8424AB-D56B-4256-866A-5B54DE93C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FC999C28-AD33-4EB7-A5F1-C06D10A5F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4" name="Rectangle 13">
            <a:extLst>
              <a:ext uri="{FF2B5EF4-FFF2-40B4-BE49-F238E27FC236}">
                <a16:creationId xmlns:a16="http://schemas.microsoft.com/office/drawing/2014/main" id="{0864E5C9-52C9-4572-AC75-548B9B9C26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5CC6500-4DBD-4C34-BC14-2387FB483B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D9750AB-522B-5ED2-7EB3-15F0281AAE3A}"/>
              </a:ext>
            </a:extLst>
          </p:cNvPr>
          <p:cNvSpPr>
            <a:spLocks noGrp="1"/>
          </p:cNvSpPr>
          <p:nvPr>
            <p:ph type="title"/>
          </p:nvPr>
        </p:nvSpPr>
        <p:spPr>
          <a:xfrm>
            <a:off x="1069849" y="1298448"/>
            <a:ext cx="3258688" cy="3255264"/>
          </a:xfrm>
        </p:spPr>
        <p:txBody>
          <a:bodyPr vert="horz" lIns="91440" tIns="45720" rIns="91440" bIns="45720" rtlCol="0" anchor="b">
            <a:normAutofit/>
          </a:bodyPr>
          <a:lstStyle/>
          <a:p>
            <a:r>
              <a:rPr lang="en-US" sz="4600" b="1" spc="-100"/>
              <a:t>Territorial Evolution of the Mughal Empire</a:t>
            </a:r>
            <a:endParaRPr lang="en-US" sz="4600" spc="-100"/>
          </a:p>
        </p:txBody>
      </p:sp>
      <p:pic>
        <p:nvPicPr>
          <p:cNvPr id="5" name="Picture 5" descr="Map&#10;&#10;Description automatically generated">
            <a:extLst>
              <a:ext uri="{FF2B5EF4-FFF2-40B4-BE49-F238E27FC236}">
                <a16:creationId xmlns:a16="http://schemas.microsoft.com/office/drawing/2014/main" id="{9AB7A83A-404D-CC87-AA09-87AED5EB5976}"/>
              </a:ext>
            </a:extLst>
          </p:cNvPr>
          <p:cNvPicPr>
            <a:picLocks noGrp="1" noChangeAspect="1"/>
          </p:cNvPicPr>
          <p:nvPr>
            <p:ph idx="1"/>
          </p:nvPr>
        </p:nvPicPr>
        <p:blipFill>
          <a:blip r:embed="rId2"/>
          <a:stretch>
            <a:fillRect/>
          </a:stretch>
        </p:blipFill>
        <p:spPr>
          <a:xfrm>
            <a:off x="5342803" y="759599"/>
            <a:ext cx="5922944" cy="5330650"/>
          </a:xfrm>
          <a:prstGeom prst="rect">
            <a:avLst/>
          </a:prstGeom>
        </p:spPr>
      </p:pic>
      <p:sp>
        <p:nvSpPr>
          <p:cNvPr id="18" name="Rectangle 17">
            <a:extLst>
              <a:ext uri="{FF2B5EF4-FFF2-40B4-BE49-F238E27FC236}">
                <a16:creationId xmlns:a16="http://schemas.microsoft.com/office/drawing/2014/main" id="{4E34A3B6-BAD2-4156-BDC6-4736248BF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5411916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9DC5A77-10C9-4ECF-B7EB-8D917F36A9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FFE28B5-FB16-49A9-B851-3C35FAC0C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10905976" cy="165113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559ED10C-2B7A-8549-4AED-2817DE460623}"/>
              </a:ext>
            </a:extLst>
          </p:cNvPr>
          <p:cNvSpPr>
            <a:spLocks noGrp="1"/>
          </p:cNvSpPr>
          <p:nvPr>
            <p:ph type="title"/>
          </p:nvPr>
        </p:nvSpPr>
        <p:spPr>
          <a:xfrm>
            <a:off x="1600754" y="1087374"/>
            <a:ext cx="8983489" cy="1000978"/>
          </a:xfrm>
        </p:spPr>
        <p:txBody>
          <a:bodyPr>
            <a:normAutofit/>
          </a:bodyPr>
          <a:lstStyle/>
          <a:p>
            <a:r>
              <a:rPr lang="en-US" sz="3300" b="1">
                <a:ea typeface="+mj-lt"/>
                <a:cs typeface="+mj-lt"/>
              </a:rPr>
              <a:t>Mughal Empire: Gaining, Consolidating, and Maintaining Power in a Diverse Empire</a:t>
            </a:r>
            <a:endParaRPr lang="en-US" sz="3300"/>
          </a:p>
        </p:txBody>
      </p:sp>
      <p:sp>
        <p:nvSpPr>
          <p:cNvPr id="12" name="Rectangle 11">
            <a:extLst>
              <a:ext uri="{FF2B5EF4-FFF2-40B4-BE49-F238E27FC236}">
                <a16:creationId xmlns:a16="http://schemas.microsoft.com/office/drawing/2014/main" id="{01014442-855A-4E0F-8D09-C314661A4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14533" y="758952"/>
            <a:ext cx="1185379" cy="1651133"/>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9B1ABF09-86CF-414E-88A5-2B84CC723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3" y="2526526"/>
            <a:ext cx="1169701" cy="3563378"/>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3FE91770-CDBB-4D24-94E5-AD484F36C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79019" y="2526526"/>
            <a:ext cx="10920893" cy="3563377"/>
          </a:xfrm>
          <a:prstGeom prst="rect">
            <a:avLst/>
          </a:prstGeom>
          <a:solidFill>
            <a:schemeClr val="bg2">
              <a:lumMod val="60000"/>
              <a:lumOff val="4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3" name="Content Placeholder 2">
            <a:extLst>
              <a:ext uri="{FF2B5EF4-FFF2-40B4-BE49-F238E27FC236}">
                <a16:creationId xmlns:a16="http://schemas.microsoft.com/office/drawing/2014/main" id="{649F68D8-2457-2985-1520-7244924130F5}"/>
              </a:ext>
            </a:extLst>
          </p:cNvPr>
          <p:cNvSpPr>
            <a:spLocks noGrp="1"/>
          </p:cNvSpPr>
          <p:nvPr>
            <p:ph idx="1"/>
          </p:nvPr>
        </p:nvSpPr>
        <p:spPr>
          <a:xfrm>
            <a:off x="1307676" y="2523723"/>
            <a:ext cx="10835735" cy="3824087"/>
          </a:xfrm>
        </p:spPr>
        <p:txBody>
          <a:bodyPr>
            <a:normAutofit/>
          </a:bodyPr>
          <a:lstStyle/>
          <a:p>
            <a:pPr marL="0" indent="0">
              <a:buNone/>
            </a:pPr>
            <a:r>
              <a:rPr lang="en-US" sz="3600" dirty="0">
                <a:solidFill>
                  <a:schemeClr val="tx1"/>
                </a:solidFill>
                <a:ea typeface="+mn-lt"/>
                <a:cs typeface="+mn-lt"/>
              </a:rPr>
              <a:t>The Mughal empire was a Muslim dynasty that ruled parts of modern-day India and Pakistan from 1526 to 1857. The Mughal Empire was of Turkic-Mongol, or Central Asian origin. The Mughal Empire conquered areas that included two major religious groups: Hindus and Muslims. </a:t>
            </a:r>
            <a:endParaRPr lang="en-US" sz="3600" dirty="0">
              <a:solidFill>
                <a:schemeClr val="tx1"/>
              </a:solidFill>
            </a:endParaRPr>
          </a:p>
        </p:txBody>
      </p:sp>
    </p:spTree>
    <p:extLst>
      <p:ext uri="{BB962C8B-B14F-4D97-AF65-F5344CB8AC3E}">
        <p14:creationId xmlns:p14="http://schemas.microsoft.com/office/powerpoint/2010/main" val="30257055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iagram, schematic&#10;&#10;Description automatically generated">
            <a:extLst>
              <a:ext uri="{FF2B5EF4-FFF2-40B4-BE49-F238E27FC236}">
                <a16:creationId xmlns:a16="http://schemas.microsoft.com/office/drawing/2014/main" id="{41E19F0B-8B3B-8094-A4C2-2B1421AA771D}"/>
              </a:ext>
            </a:extLst>
          </p:cNvPr>
          <p:cNvPicPr>
            <a:picLocks noGrp="1" noChangeAspect="1"/>
          </p:cNvPicPr>
          <p:nvPr>
            <p:ph idx="1"/>
          </p:nvPr>
        </p:nvPicPr>
        <p:blipFill>
          <a:blip r:embed="rId2"/>
          <a:stretch>
            <a:fillRect/>
          </a:stretch>
        </p:blipFill>
        <p:spPr>
          <a:xfrm>
            <a:off x="124113" y="2173723"/>
            <a:ext cx="11956804" cy="2020764"/>
          </a:xfrm>
        </p:spPr>
      </p:pic>
    </p:spTree>
    <p:extLst>
      <p:ext uri="{BB962C8B-B14F-4D97-AF65-F5344CB8AC3E}">
        <p14:creationId xmlns:p14="http://schemas.microsoft.com/office/powerpoint/2010/main" val="11624001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FA292-222C-A6EB-8BA2-ED22A82A8B6E}"/>
              </a:ext>
            </a:extLst>
          </p:cNvPr>
          <p:cNvSpPr>
            <a:spLocks noGrp="1"/>
          </p:cNvSpPr>
          <p:nvPr>
            <p:ph type="title"/>
          </p:nvPr>
        </p:nvSpPr>
        <p:spPr>
          <a:xfrm>
            <a:off x="252919" y="1123837"/>
            <a:ext cx="2947482" cy="1283461"/>
          </a:xfrm>
        </p:spPr>
        <p:txBody>
          <a:bodyPr anchor="b">
            <a:normAutofit/>
          </a:bodyPr>
          <a:lstStyle/>
          <a:p>
            <a:r>
              <a:rPr lang="en-US" sz="2400" b="1" dirty="0">
                <a:ea typeface="+mj-lt"/>
                <a:cs typeface="+mj-lt"/>
              </a:rPr>
              <a:t>Mughal Empire: </a:t>
            </a:r>
            <a:endParaRPr lang="en-US" dirty="0"/>
          </a:p>
        </p:txBody>
      </p:sp>
      <p:pic>
        <p:nvPicPr>
          <p:cNvPr id="4" name="Picture 4">
            <a:extLst>
              <a:ext uri="{FF2B5EF4-FFF2-40B4-BE49-F238E27FC236}">
                <a16:creationId xmlns:a16="http://schemas.microsoft.com/office/drawing/2014/main" id="{E77F0F6F-704A-ABBC-B324-92E4795D6DE4}"/>
              </a:ext>
            </a:extLst>
          </p:cNvPr>
          <p:cNvPicPr>
            <a:picLocks noChangeAspect="1"/>
          </p:cNvPicPr>
          <p:nvPr/>
        </p:nvPicPr>
        <p:blipFill rotWithShape="1">
          <a:blip r:embed="rId2"/>
          <a:srcRect b="11499"/>
          <a:stretch/>
        </p:blipFill>
        <p:spPr>
          <a:xfrm>
            <a:off x="3778897" y="758952"/>
            <a:ext cx="7772401" cy="5330952"/>
          </a:xfrm>
          <a:prstGeom prst="rect">
            <a:avLst/>
          </a:prstGeom>
        </p:spPr>
      </p:pic>
    </p:spTree>
    <p:extLst>
      <p:ext uri="{BB962C8B-B14F-4D97-AF65-F5344CB8AC3E}">
        <p14:creationId xmlns:p14="http://schemas.microsoft.com/office/powerpoint/2010/main" val="580916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17115F77-2FAE-4CA7-9A7F-10D5F2C8F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4" name="Rectangle 33">
            <a:extLst>
              <a:ext uri="{FF2B5EF4-FFF2-40B4-BE49-F238E27FC236}">
                <a16:creationId xmlns:a16="http://schemas.microsoft.com/office/drawing/2014/main" id="{5CD4C046-A04C-46CC-AFA3-6B0621F62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36" name="Rectangle 35">
            <a:extLst>
              <a:ext uri="{FF2B5EF4-FFF2-40B4-BE49-F238E27FC236}">
                <a16:creationId xmlns:a16="http://schemas.microsoft.com/office/drawing/2014/main" id="{66C7A97A-A7DE-4DFB-8542-1E4BF24C7D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BE111DB0-3D73-4D20-9D57-CEF5A0D86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4802857-7418-A1C2-7734-C1115853D115}"/>
              </a:ext>
            </a:extLst>
          </p:cNvPr>
          <p:cNvSpPr>
            <a:spLocks noGrp="1"/>
          </p:cNvSpPr>
          <p:nvPr>
            <p:ph type="title"/>
          </p:nvPr>
        </p:nvSpPr>
        <p:spPr>
          <a:xfrm>
            <a:off x="643467" y="1715391"/>
            <a:ext cx="3685070" cy="3269641"/>
          </a:xfrm>
        </p:spPr>
        <p:txBody>
          <a:bodyPr vert="horz" lIns="91440" tIns="45720" rIns="91440" bIns="45720" rtlCol="0" anchor="b">
            <a:normAutofit/>
          </a:bodyPr>
          <a:lstStyle/>
          <a:p>
            <a:r>
              <a:rPr lang="en-US" sz="3700" b="1" spc="-100"/>
              <a:t>SQ 2. How did the Tokugawa Shogunate gain, consolidate, and maintain power in Japan?</a:t>
            </a:r>
            <a:endParaRPr lang="en-US" sz="3700" spc="-100"/>
          </a:p>
          <a:p>
            <a:endParaRPr lang="en-US" sz="3700" spc="-100"/>
          </a:p>
        </p:txBody>
      </p:sp>
      <p:pic>
        <p:nvPicPr>
          <p:cNvPr id="4" name="Picture 4" descr="Map&#10;&#10;Description automatically generated">
            <a:extLst>
              <a:ext uri="{FF2B5EF4-FFF2-40B4-BE49-F238E27FC236}">
                <a16:creationId xmlns:a16="http://schemas.microsoft.com/office/drawing/2014/main" id="{9F0384AA-ED2C-C09F-2821-5E400B59B5EC}"/>
              </a:ext>
            </a:extLst>
          </p:cNvPr>
          <p:cNvPicPr>
            <a:picLocks noChangeAspect="1"/>
          </p:cNvPicPr>
          <p:nvPr/>
        </p:nvPicPr>
        <p:blipFill rotWithShape="1">
          <a:blip r:embed="rId2"/>
          <a:srcRect l="7210" r="10072" b="-1"/>
          <a:stretch/>
        </p:blipFill>
        <p:spPr>
          <a:xfrm>
            <a:off x="5120640" y="759599"/>
            <a:ext cx="6367271" cy="5330650"/>
          </a:xfrm>
          <a:prstGeom prst="rect">
            <a:avLst/>
          </a:prstGeom>
        </p:spPr>
      </p:pic>
      <p:sp>
        <p:nvSpPr>
          <p:cNvPr id="40" name="Rectangle 39">
            <a:extLst>
              <a:ext uri="{FF2B5EF4-FFF2-40B4-BE49-F238E27FC236}">
                <a16:creationId xmlns:a16="http://schemas.microsoft.com/office/drawing/2014/main" id="{027ADCA0-A066-4B16-8E1F-3C2483947B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02374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B8424AB-D56B-4256-866A-5B54DE93C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FC999C28-AD33-4EB7-A5F1-C06D10A5F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3" name="Rectangle 12">
            <a:extLst>
              <a:ext uri="{FF2B5EF4-FFF2-40B4-BE49-F238E27FC236}">
                <a16:creationId xmlns:a16="http://schemas.microsoft.com/office/drawing/2014/main" id="{0864E5C9-52C9-4572-AC75-548B9B9C26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5CC6500-4DBD-4C34-BC14-2387FB483B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1989FD0-035A-B74B-69BE-3E25B2253CC4}"/>
              </a:ext>
            </a:extLst>
          </p:cNvPr>
          <p:cNvSpPr>
            <a:spLocks noGrp="1"/>
          </p:cNvSpPr>
          <p:nvPr>
            <p:ph type="title"/>
          </p:nvPr>
        </p:nvSpPr>
        <p:spPr>
          <a:xfrm>
            <a:off x="1069849" y="1298448"/>
            <a:ext cx="3258688" cy="3255264"/>
          </a:xfrm>
        </p:spPr>
        <p:txBody>
          <a:bodyPr vert="horz" lIns="91440" tIns="45720" rIns="91440" bIns="45720" rtlCol="0" anchor="b">
            <a:normAutofit/>
          </a:bodyPr>
          <a:lstStyle/>
          <a:p>
            <a:r>
              <a:rPr lang="en-US" sz="5000" spc="-100">
                <a:hlinkClick r:id="rId3">
                  <a:extLst>
                    <a:ext uri="{A12FA001-AC4F-418D-AE19-62706E023703}">
                      <ahyp:hlinkClr xmlns:ahyp="http://schemas.microsoft.com/office/drawing/2018/hyperlinkcolor" val="tx"/>
                    </a:ext>
                  </a:extLst>
                </a:hlinkClick>
              </a:rPr>
              <a:t>“Geography of Japan”</a:t>
            </a:r>
            <a:r>
              <a:rPr lang="en-US" sz="5000" spc="-100"/>
              <a:t> by</a:t>
            </a:r>
            <a:br>
              <a:rPr lang="en-US" sz="5000" spc="-100"/>
            </a:br>
            <a:r>
              <a:rPr lang="en-US" sz="5000" spc="-100"/>
              <a:t> Mr. Zoller (5:53)</a:t>
            </a:r>
          </a:p>
        </p:txBody>
      </p:sp>
      <p:pic>
        <p:nvPicPr>
          <p:cNvPr id="4" name="Online Media 3" title="Geography of Japan">
            <a:hlinkClick r:id="" action="ppaction://media"/>
            <a:extLst>
              <a:ext uri="{FF2B5EF4-FFF2-40B4-BE49-F238E27FC236}">
                <a16:creationId xmlns:a16="http://schemas.microsoft.com/office/drawing/2014/main" id="{F3AE6CFE-8DF5-39D2-3DAD-B05E6264C6C4}"/>
              </a:ext>
            </a:extLst>
          </p:cNvPr>
          <p:cNvPicPr>
            <a:picLocks noGrp="1" noRot="1" noChangeAspect="1"/>
          </p:cNvPicPr>
          <p:nvPr>
            <p:ph idx="1"/>
            <a:videoFile r:link="rId1"/>
          </p:nvPr>
        </p:nvPicPr>
        <p:blipFill>
          <a:blip r:embed="rId4"/>
          <a:stretch>
            <a:fillRect/>
          </a:stretch>
        </p:blipFill>
        <p:spPr>
          <a:xfrm>
            <a:off x="5120640" y="1037197"/>
            <a:ext cx="6367271" cy="4775453"/>
          </a:xfrm>
          <a:prstGeom prst="rect">
            <a:avLst/>
          </a:prstGeom>
        </p:spPr>
      </p:pic>
      <p:sp>
        <p:nvSpPr>
          <p:cNvPr id="17" name="Rectangle 16">
            <a:extLst>
              <a:ext uri="{FF2B5EF4-FFF2-40B4-BE49-F238E27FC236}">
                <a16:creationId xmlns:a16="http://schemas.microsoft.com/office/drawing/2014/main" id="{4E34A3B6-BAD2-4156-BDC6-4736248BF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2292040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92C17-DD45-C56E-EC39-26DB7DD4A374}"/>
              </a:ext>
            </a:extLst>
          </p:cNvPr>
          <p:cNvSpPr>
            <a:spLocks noGrp="1"/>
          </p:cNvSpPr>
          <p:nvPr>
            <p:ph type="ctrTitle"/>
          </p:nvPr>
        </p:nvSpPr>
        <p:spPr>
          <a:xfrm>
            <a:off x="495418" y="1298448"/>
            <a:ext cx="7889630" cy="758249"/>
          </a:xfrm>
        </p:spPr>
        <p:txBody>
          <a:bodyPr>
            <a:normAutofit fontScale="90000"/>
          </a:bodyPr>
          <a:lstStyle/>
          <a:p>
            <a:r>
              <a:rPr lang="en-US" dirty="0"/>
              <a:t>Unit Description</a:t>
            </a:r>
          </a:p>
        </p:txBody>
      </p:sp>
      <p:sp>
        <p:nvSpPr>
          <p:cNvPr id="3" name="Text Placeholder 2">
            <a:extLst>
              <a:ext uri="{FF2B5EF4-FFF2-40B4-BE49-F238E27FC236}">
                <a16:creationId xmlns:a16="http://schemas.microsoft.com/office/drawing/2014/main" id="{65E9B4B4-ED63-16C7-93ED-779F8C9418E1}"/>
              </a:ext>
            </a:extLst>
          </p:cNvPr>
          <p:cNvSpPr>
            <a:spLocks noGrp="1"/>
          </p:cNvSpPr>
          <p:nvPr>
            <p:ph type="subTitle" idx="1"/>
          </p:nvPr>
        </p:nvSpPr>
        <p:spPr>
          <a:xfrm>
            <a:off x="490416" y="2149785"/>
            <a:ext cx="7924799" cy="4302368"/>
          </a:xfrm>
        </p:spPr>
        <p:txBody>
          <a:bodyPr>
            <a:normAutofit fontScale="77500" lnSpcReduction="20000"/>
          </a:bodyPr>
          <a:lstStyle/>
          <a:p>
            <a:pPr algn="just">
              <a:lnSpc>
                <a:spcPct val="170000"/>
              </a:lnSpc>
            </a:pPr>
            <a:r>
              <a:rPr lang="en-US" sz="3200" dirty="0">
                <a:ea typeface="+mn-lt"/>
                <a:cs typeface="+mn-lt"/>
              </a:rPr>
              <a:t>The world in 1750 was marked by powerful Eurasian states and empires, coastal African kingdoms, and growing European maritime empires. The interactions of these states, empires, and kingdoms disrupted regional trade networks and influenced the development of new global trade networks.</a:t>
            </a:r>
            <a:endParaRPr lang="en-US" sz="3200"/>
          </a:p>
          <a:p>
            <a:br>
              <a:rPr lang="en-US" dirty="0"/>
            </a:br>
            <a:endParaRPr lang="en-US" dirty="0"/>
          </a:p>
        </p:txBody>
      </p:sp>
    </p:spTree>
    <p:extLst>
      <p:ext uri="{BB962C8B-B14F-4D97-AF65-F5344CB8AC3E}">
        <p14:creationId xmlns:p14="http://schemas.microsoft.com/office/powerpoint/2010/main" val="31125294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B8424AB-D56B-4256-866A-5B54DE93C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FC999C28-AD33-4EB7-A5F1-C06D10A5F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3" name="Rectangle 12">
            <a:extLst>
              <a:ext uri="{FF2B5EF4-FFF2-40B4-BE49-F238E27FC236}">
                <a16:creationId xmlns:a16="http://schemas.microsoft.com/office/drawing/2014/main" id="{0864E5C9-52C9-4572-AC75-548B9B9C26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5CC6500-4DBD-4C34-BC14-2387FB483B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ADBD151-E630-502D-DCBF-8E282D15BFA1}"/>
              </a:ext>
            </a:extLst>
          </p:cNvPr>
          <p:cNvSpPr>
            <a:spLocks noGrp="1"/>
          </p:cNvSpPr>
          <p:nvPr>
            <p:ph type="title"/>
          </p:nvPr>
        </p:nvSpPr>
        <p:spPr>
          <a:xfrm>
            <a:off x="1069849" y="1298448"/>
            <a:ext cx="3258688" cy="3255264"/>
          </a:xfrm>
        </p:spPr>
        <p:txBody>
          <a:bodyPr vert="horz" lIns="91440" tIns="45720" rIns="91440" bIns="45720" rtlCol="0" anchor="b">
            <a:normAutofit/>
          </a:bodyPr>
          <a:lstStyle/>
          <a:p>
            <a:r>
              <a:rPr lang="en-US" sz="4600" spc="-100"/>
              <a:t> </a:t>
            </a:r>
            <a:r>
              <a:rPr lang="en-US" sz="4600" spc="-100">
                <a:hlinkClick r:id="rId3">
                  <a:extLst>
                    <a:ext uri="{A12FA001-AC4F-418D-AE19-62706E023703}">
                      <ahyp:hlinkClr xmlns:ahyp="http://schemas.microsoft.com/office/drawing/2018/hyperlinkcolor" val="tx"/>
                    </a:ext>
                  </a:extLst>
                </a:hlinkClick>
              </a:rPr>
              <a:t>“Japan’s Geographic Challenge” </a:t>
            </a:r>
            <a:r>
              <a:rPr lang="en-US" sz="4600" spc="-100"/>
              <a:t>from Stratfor (2:00)</a:t>
            </a:r>
          </a:p>
        </p:txBody>
      </p:sp>
      <p:pic>
        <p:nvPicPr>
          <p:cNvPr id="4" name="Online Media 3" title="Japan's Geographic Challenge">
            <a:hlinkClick r:id="" action="ppaction://media"/>
            <a:extLst>
              <a:ext uri="{FF2B5EF4-FFF2-40B4-BE49-F238E27FC236}">
                <a16:creationId xmlns:a16="http://schemas.microsoft.com/office/drawing/2014/main" id="{2DB69CEA-D99E-1A7B-42F0-DFE16E774AF3}"/>
              </a:ext>
            </a:extLst>
          </p:cNvPr>
          <p:cNvPicPr>
            <a:picLocks noGrp="1" noRot="1" noChangeAspect="1"/>
          </p:cNvPicPr>
          <p:nvPr>
            <p:ph idx="1"/>
            <a:videoFile r:link="rId1"/>
          </p:nvPr>
        </p:nvPicPr>
        <p:blipFill>
          <a:blip r:embed="rId4"/>
          <a:stretch>
            <a:fillRect/>
          </a:stretch>
        </p:blipFill>
        <p:spPr>
          <a:xfrm>
            <a:off x="5120640" y="1037197"/>
            <a:ext cx="6367271" cy="4775453"/>
          </a:xfrm>
          <a:prstGeom prst="rect">
            <a:avLst/>
          </a:prstGeom>
        </p:spPr>
      </p:pic>
      <p:sp>
        <p:nvSpPr>
          <p:cNvPr id="17" name="Rectangle 16">
            <a:extLst>
              <a:ext uri="{FF2B5EF4-FFF2-40B4-BE49-F238E27FC236}">
                <a16:creationId xmlns:a16="http://schemas.microsoft.com/office/drawing/2014/main" id="{4E34A3B6-BAD2-4156-BDC6-4736248BF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6792611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48F8A-60FD-48B0-9968-31B4D33EEF9F}"/>
              </a:ext>
            </a:extLst>
          </p:cNvPr>
          <p:cNvSpPr>
            <a:spLocks noGrp="1"/>
          </p:cNvSpPr>
          <p:nvPr>
            <p:ph type="title"/>
          </p:nvPr>
        </p:nvSpPr>
        <p:spPr/>
        <p:txBody>
          <a:bodyPr/>
          <a:lstStyle/>
          <a:p>
            <a:r>
              <a:rPr lang="en-US" b="1" dirty="0">
                <a:ea typeface="+mj-lt"/>
                <a:cs typeface="+mj-lt"/>
              </a:rPr>
              <a:t>Geographic Context of Japan</a:t>
            </a:r>
            <a:endParaRPr lang="en-US" dirty="0"/>
          </a:p>
        </p:txBody>
      </p:sp>
      <p:graphicFrame>
        <p:nvGraphicFramePr>
          <p:cNvPr id="5" name="Content Placeholder 4">
            <a:extLst>
              <a:ext uri="{FF2B5EF4-FFF2-40B4-BE49-F238E27FC236}">
                <a16:creationId xmlns:a16="http://schemas.microsoft.com/office/drawing/2014/main" id="{62976399-5381-4521-59E4-D11A835D6DC5}"/>
              </a:ext>
            </a:extLst>
          </p:cNvPr>
          <p:cNvGraphicFramePr>
            <a:graphicFrameLocks noGrp="1"/>
          </p:cNvGraphicFramePr>
          <p:nvPr>
            <p:ph idx="1"/>
            <p:extLst>
              <p:ext uri="{D42A27DB-BD31-4B8C-83A1-F6EECF244321}">
                <p14:modId xmlns:p14="http://schemas.microsoft.com/office/powerpoint/2010/main" val="2240563858"/>
              </p:ext>
            </p:extLst>
          </p:nvPr>
        </p:nvGraphicFramePr>
        <p:xfrm>
          <a:off x="3868738" y="863600"/>
          <a:ext cx="7315199" cy="4919274"/>
        </p:xfrm>
        <a:graphic>
          <a:graphicData uri="http://schemas.openxmlformats.org/drawingml/2006/table">
            <a:tbl>
              <a:tblPr firstRow="1" bandRow="1">
                <a:tableStyleId>{5C22544A-7EE6-4342-B048-85BDC9FD1C3A}</a:tableStyleId>
              </a:tblPr>
              <a:tblGrid>
                <a:gridCol w="3376245">
                  <a:extLst>
                    <a:ext uri="{9D8B030D-6E8A-4147-A177-3AD203B41FA5}">
                      <a16:colId xmlns:a16="http://schemas.microsoft.com/office/drawing/2014/main" val="646725377"/>
                    </a:ext>
                  </a:extLst>
                </a:gridCol>
                <a:gridCol w="3938954">
                  <a:extLst>
                    <a:ext uri="{9D8B030D-6E8A-4147-A177-3AD203B41FA5}">
                      <a16:colId xmlns:a16="http://schemas.microsoft.com/office/drawing/2014/main" val="2967684336"/>
                    </a:ext>
                  </a:extLst>
                </a:gridCol>
              </a:tblGrid>
              <a:tr h="899867">
                <a:tc>
                  <a:txBody>
                    <a:bodyPr/>
                    <a:lstStyle/>
                    <a:p>
                      <a:pPr rtl="0" fontAlgn="ctr">
                        <a:spcBef>
                          <a:spcPts val="0"/>
                        </a:spcBef>
                        <a:spcAft>
                          <a:spcPts val="0"/>
                        </a:spcAft>
                      </a:pPr>
                      <a:r>
                        <a:rPr lang="en-US" sz="2000" u="none" strike="noStrike" dirty="0">
                          <a:solidFill>
                            <a:schemeClr val="tx1"/>
                          </a:solidFill>
                          <a:effectLst/>
                        </a:rPr>
                        <a:t>island (n.) </a:t>
                      </a:r>
                      <a:endParaRPr lang="en-US" sz="2000">
                        <a:solidFill>
                          <a:schemeClr val="tx1"/>
                        </a:solidFill>
                        <a:effectLst/>
                      </a:endParaRPr>
                    </a:p>
                  </a:txBody>
                  <a:tcPr marL="63500" marR="63500" marT="63500" marB="63500" anchor="ctr"/>
                </a:tc>
                <a:tc>
                  <a:txBody>
                    <a:bodyPr/>
                    <a:lstStyle/>
                    <a:p>
                      <a:pPr rtl="0" fontAlgn="ctr">
                        <a:spcBef>
                          <a:spcPts val="0"/>
                        </a:spcBef>
                        <a:spcAft>
                          <a:spcPts val="0"/>
                        </a:spcAft>
                      </a:pPr>
                      <a:r>
                        <a:rPr lang="en-US" sz="2000" u="none" strike="noStrike" dirty="0">
                          <a:solidFill>
                            <a:schemeClr val="tx1"/>
                          </a:solidFill>
                          <a:effectLst/>
                        </a:rPr>
                        <a:t>a body of land surrounded by water</a:t>
                      </a:r>
                      <a:endParaRPr lang="en-US" sz="2000">
                        <a:solidFill>
                          <a:schemeClr val="tx1"/>
                        </a:solidFill>
                        <a:effectLst/>
                      </a:endParaRPr>
                    </a:p>
                  </a:txBody>
                  <a:tcPr marL="63500" marR="63500" marT="63500" marB="63500" anchor="ctr"/>
                </a:tc>
                <a:extLst>
                  <a:ext uri="{0D108BD9-81ED-4DB2-BD59-A6C34878D82A}">
                    <a16:rowId xmlns:a16="http://schemas.microsoft.com/office/drawing/2014/main" val="2339916903"/>
                  </a:ext>
                </a:extLst>
              </a:tr>
              <a:tr h="899867">
                <a:tc>
                  <a:txBody>
                    <a:bodyPr/>
                    <a:lstStyle/>
                    <a:p>
                      <a:pPr rtl="0" fontAlgn="ctr">
                        <a:spcBef>
                          <a:spcPts val="0"/>
                        </a:spcBef>
                        <a:spcAft>
                          <a:spcPts val="0"/>
                        </a:spcAft>
                      </a:pPr>
                      <a:r>
                        <a:rPr lang="en-US" sz="2000" u="none" strike="noStrike" dirty="0">
                          <a:solidFill>
                            <a:schemeClr val="tx1"/>
                          </a:solidFill>
                          <a:effectLst/>
                        </a:rPr>
                        <a:t>archipelago (n.)</a:t>
                      </a:r>
                      <a:endParaRPr lang="en-US" sz="2000">
                        <a:solidFill>
                          <a:schemeClr val="tx1"/>
                        </a:solidFill>
                        <a:effectLst/>
                      </a:endParaRPr>
                    </a:p>
                  </a:txBody>
                  <a:tcPr marL="63500" marR="63500" marT="63500" marB="63500" anchor="ctr"/>
                </a:tc>
                <a:tc>
                  <a:txBody>
                    <a:bodyPr/>
                    <a:lstStyle/>
                    <a:p>
                      <a:pPr rtl="0" fontAlgn="ctr">
                        <a:spcBef>
                          <a:spcPts val="0"/>
                        </a:spcBef>
                        <a:spcAft>
                          <a:spcPts val="0"/>
                        </a:spcAft>
                      </a:pPr>
                      <a:r>
                        <a:rPr lang="en-US" sz="2000" u="none" strike="noStrike" dirty="0">
                          <a:solidFill>
                            <a:schemeClr val="tx1"/>
                          </a:solidFill>
                          <a:effectLst/>
                        </a:rPr>
                        <a:t>chain of islands</a:t>
                      </a:r>
                      <a:endParaRPr lang="en-US" sz="2000">
                        <a:solidFill>
                          <a:schemeClr val="tx1"/>
                        </a:solidFill>
                        <a:effectLst/>
                      </a:endParaRPr>
                    </a:p>
                  </a:txBody>
                  <a:tcPr marL="63500" marR="63500" marT="63500" marB="63500" anchor="ctr"/>
                </a:tc>
                <a:extLst>
                  <a:ext uri="{0D108BD9-81ED-4DB2-BD59-A6C34878D82A}">
                    <a16:rowId xmlns:a16="http://schemas.microsoft.com/office/drawing/2014/main" val="3216084559"/>
                  </a:ext>
                </a:extLst>
              </a:tr>
              <a:tr h="1319806">
                <a:tc>
                  <a:txBody>
                    <a:bodyPr/>
                    <a:lstStyle/>
                    <a:p>
                      <a:pPr rtl="0" fontAlgn="ctr">
                        <a:spcBef>
                          <a:spcPts val="0"/>
                        </a:spcBef>
                        <a:spcAft>
                          <a:spcPts val="0"/>
                        </a:spcAft>
                      </a:pPr>
                      <a:r>
                        <a:rPr lang="en-US" sz="2000" u="none" strike="noStrike" dirty="0">
                          <a:solidFill>
                            <a:schemeClr val="tx1"/>
                          </a:solidFill>
                          <a:effectLst/>
                        </a:rPr>
                        <a:t>Irregular coastline (n.)</a:t>
                      </a:r>
                      <a:endParaRPr lang="en-US" sz="2000">
                        <a:solidFill>
                          <a:schemeClr val="tx1"/>
                        </a:solidFill>
                        <a:effectLst/>
                      </a:endParaRPr>
                    </a:p>
                  </a:txBody>
                  <a:tcPr marL="63500" marR="63500" marT="63500" marB="63500" anchor="ctr"/>
                </a:tc>
                <a:tc>
                  <a:txBody>
                    <a:bodyPr/>
                    <a:lstStyle/>
                    <a:p>
                      <a:pPr rtl="0" fontAlgn="ctr">
                        <a:spcBef>
                          <a:spcPts val="0"/>
                        </a:spcBef>
                        <a:spcAft>
                          <a:spcPts val="0"/>
                        </a:spcAft>
                      </a:pPr>
                      <a:r>
                        <a:rPr lang="en-US" sz="2000" u="none" strike="noStrike" dirty="0">
                          <a:solidFill>
                            <a:schemeClr val="tx1"/>
                          </a:solidFill>
                          <a:effectLst/>
                        </a:rPr>
                        <a:t>a coastline that is not smooth and usually has many natural harbors</a:t>
                      </a:r>
                      <a:endParaRPr lang="en-US" sz="2000">
                        <a:solidFill>
                          <a:schemeClr val="tx1"/>
                        </a:solidFill>
                        <a:effectLst/>
                      </a:endParaRPr>
                    </a:p>
                  </a:txBody>
                  <a:tcPr marL="63500" marR="63500" marT="63500" marB="63500" anchor="ctr"/>
                </a:tc>
                <a:extLst>
                  <a:ext uri="{0D108BD9-81ED-4DB2-BD59-A6C34878D82A}">
                    <a16:rowId xmlns:a16="http://schemas.microsoft.com/office/drawing/2014/main" val="3084177537"/>
                  </a:ext>
                </a:extLst>
              </a:tr>
              <a:tr h="899867">
                <a:tc>
                  <a:txBody>
                    <a:bodyPr/>
                    <a:lstStyle/>
                    <a:p>
                      <a:pPr rtl="0" fontAlgn="ctr">
                        <a:spcBef>
                          <a:spcPts val="0"/>
                        </a:spcBef>
                        <a:spcAft>
                          <a:spcPts val="0"/>
                        </a:spcAft>
                      </a:pPr>
                      <a:r>
                        <a:rPr lang="en-US" sz="2000" u="none" strike="noStrike" dirty="0">
                          <a:solidFill>
                            <a:schemeClr val="tx1"/>
                          </a:solidFill>
                          <a:effectLst/>
                        </a:rPr>
                        <a:t>population density (n.)</a:t>
                      </a:r>
                      <a:endParaRPr lang="en-US" sz="2000">
                        <a:solidFill>
                          <a:schemeClr val="tx1"/>
                        </a:solidFill>
                        <a:effectLst/>
                      </a:endParaRPr>
                    </a:p>
                  </a:txBody>
                  <a:tcPr marL="63500" marR="63500" marT="63500" marB="63500" anchor="ctr"/>
                </a:tc>
                <a:tc>
                  <a:txBody>
                    <a:bodyPr/>
                    <a:lstStyle/>
                    <a:p>
                      <a:pPr rtl="0" fontAlgn="ctr">
                        <a:spcBef>
                          <a:spcPts val="0"/>
                        </a:spcBef>
                        <a:spcAft>
                          <a:spcPts val="0"/>
                        </a:spcAft>
                      </a:pPr>
                      <a:r>
                        <a:rPr lang="en-US" sz="2000" u="none" strike="noStrike" dirty="0">
                          <a:solidFill>
                            <a:schemeClr val="tx1"/>
                          </a:solidFill>
                          <a:effectLst/>
                        </a:rPr>
                        <a:t>the number of people living in a given space</a:t>
                      </a:r>
                      <a:endParaRPr lang="en-US" sz="2000">
                        <a:solidFill>
                          <a:schemeClr val="tx1"/>
                        </a:solidFill>
                        <a:effectLst/>
                      </a:endParaRPr>
                    </a:p>
                  </a:txBody>
                  <a:tcPr marL="63500" marR="63500" marT="63500" marB="63500" anchor="ctr"/>
                </a:tc>
                <a:extLst>
                  <a:ext uri="{0D108BD9-81ED-4DB2-BD59-A6C34878D82A}">
                    <a16:rowId xmlns:a16="http://schemas.microsoft.com/office/drawing/2014/main" val="1562116869"/>
                  </a:ext>
                </a:extLst>
              </a:tr>
              <a:tr h="899867">
                <a:tc>
                  <a:txBody>
                    <a:bodyPr/>
                    <a:lstStyle/>
                    <a:p>
                      <a:pPr rtl="0" fontAlgn="ctr">
                        <a:spcBef>
                          <a:spcPts val="0"/>
                        </a:spcBef>
                        <a:spcAft>
                          <a:spcPts val="0"/>
                        </a:spcAft>
                      </a:pPr>
                      <a:r>
                        <a:rPr lang="en-US" sz="2000" u="none" strike="noStrike" dirty="0">
                          <a:solidFill>
                            <a:schemeClr val="tx1"/>
                          </a:solidFill>
                          <a:effectLst/>
                        </a:rPr>
                        <a:t>mountainous (adj.)</a:t>
                      </a:r>
                      <a:endParaRPr lang="en-US" sz="2000">
                        <a:solidFill>
                          <a:schemeClr val="tx1"/>
                        </a:solidFill>
                        <a:effectLst/>
                      </a:endParaRPr>
                    </a:p>
                  </a:txBody>
                  <a:tcPr marL="63500" marR="63500" marT="63500" marB="63500" anchor="ctr"/>
                </a:tc>
                <a:tc>
                  <a:txBody>
                    <a:bodyPr/>
                    <a:lstStyle/>
                    <a:p>
                      <a:pPr rtl="0" fontAlgn="ctr">
                        <a:spcBef>
                          <a:spcPts val="0"/>
                        </a:spcBef>
                        <a:spcAft>
                          <a:spcPts val="0"/>
                        </a:spcAft>
                      </a:pPr>
                      <a:r>
                        <a:rPr lang="en-US" sz="2000" u="none" strike="noStrike" dirty="0">
                          <a:solidFill>
                            <a:schemeClr val="tx1"/>
                          </a:solidFill>
                          <a:effectLst/>
                        </a:rPr>
                        <a:t>having many mountains</a:t>
                      </a:r>
                      <a:endParaRPr lang="en-US" sz="2000">
                        <a:solidFill>
                          <a:schemeClr val="tx1"/>
                        </a:solidFill>
                        <a:effectLst/>
                      </a:endParaRPr>
                    </a:p>
                  </a:txBody>
                  <a:tcPr marL="63500" marR="63500" marT="63500" marB="63500" anchor="ctr"/>
                </a:tc>
                <a:extLst>
                  <a:ext uri="{0D108BD9-81ED-4DB2-BD59-A6C34878D82A}">
                    <a16:rowId xmlns:a16="http://schemas.microsoft.com/office/drawing/2014/main" val="2936020482"/>
                  </a:ext>
                </a:extLst>
              </a:tr>
            </a:tbl>
          </a:graphicData>
        </a:graphic>
      </p:graphicFrame>
    </p:spTree>
    <p:extLst>
      <p:ext uri="{BB962C8B-B14F-4D97-AF65-F5344CB8AC3E}">
        <p14:creationId xmlns:p14="http://schemas.microsoft.com/office/powerpoint/2010/main" val="25978327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Map&#10;&#10;Description automatically generated">
            <a:extLst>
              <a:ext uri="{FF2B5EF4-FFF2-40B4-BE49-F238E27FC236}">
                <a16:creationId xmlns:a16="http://schemas.microsoft.com/office/drawing/2014/main" id="{3B7ABD61-A830-B55E-28F5-E259D95B4974}"/>
              </a:ext>
            </a:extLst>
          </p:cNvPr>
          <p:cNvPicPr>
            <a:picLocks noChangeAspect="1"/>
          </p:cNvPicPr>
          <p:nvPr/>
        </p:nvPicPr>
        <p:blipFill rotWithShape="1">
          <a:blip r:embed="rId2"/>
          <a:srcRect t="21107" b="16567"/>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5A133C1E-CB83-47F3-8F35-94C2A7C58E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Content Placeholder 7">
            <a:extLst>
              <a:ext uri="{FF2B5EF4-FFF2-40B4-BE49-F238E27FC236}">
                <a16:creationId xmlns:a16="http://schemas.microsoft.com/office/drawing/2014/main" id="{A33DCA97-4A98-236F-E67F-2EC782316E61}"/>
              </a:ext>
            </a:extLst>
          </p:cNvPr>
          <p:cNvSpPr>
            <a:spLocks noGrp="1"/>
          </p:cNvSpPr>
          <p:nvPr>
            <p:ph idx="1"/>
          </p:nvPr>
        </p:nvSpPr>
        <p:spPr>
          <a:xfrm>
            <a:off x="252920" y="1142091"/>
            <a:ext cx="2947482" cy="4764187"/>
          </a:xfrm>
        </p:spPr>
        <p:txBody>
          <a:bodyPr anchor="t">
            <a:normAutofit/>
          </a:bodyPr>
          <a:lstStyle/>
          <a:p>
            <a:r>
              <a:rPr lang="en-US" sz="3600" b="1" dirty="0">
                <a:ea typeface="+mn-lt"/>
                <a:cs typeface="+mn-lt"/>
              </a:rPr>
              <a:t>1. </a:t>
            </a:r>
            <a:r>
              <a:rPr lang="en-US" sz="3600" dirty="0">
                <a:ea typeface="+mn-lt"/>
                <a:cs typeface="+mn-lt"/>
              </a:rPr>
              <a:t>Japan is an </a:t>
            </a:r>
            <a:r>
              <a:rPr lang="en-US" sz="3600" b="1" dirty="0">
                <a:ea typeface="+mn-lt"/>
                <a:cs typeface="+mn-lt"/>
              </a:rPr>
              <a:t>archipelago,</a:t>
            </a:r>
            <a:r>
              <a:rPr lang="en-US" sz="3600" dirty="0">
                <a:ea typeface="+mn-lt"/>
                <a:cs typeface="+mn-lt"/>
              </a:rPr>
              <a:t> or a chain of </a:t>
            </a:r>
            <a:r>
              <a:rPr lang="en-US" sz="3600" b="1" dirty="0">
                <a:ea typeface="+mn-lt"/>
                <a:cs typeface="+mn-lt"/>
              </a:rPr>
              <a:t>island</a:t>
            </a:r>
            <a:r>
              <a:rPr lang="en-US" sz="3600" dirty="0">
                <a:ea typeface="+mn-lt"/>
                <a:cs typeface="+mn-lt"/>
              </a:rPr>
              <a:t>s. </a:t>
            </a:r>
            <a:r>
              <a:rPr lang="en-US" sz="3600" i="1" dirty="0">
                <a:ea typeface="+mn-lt"/>
                <a:cs typeface="+mn-lt"/>
              </a:rPr>
              <a:t>As a result</a:t>
            </a:r>
            <a:r>
              <a:rPr lang="en-US" sz="3600" dirty="0">
                <a:ea typeface="+mn-lt"/>
                <a:cs typeface="+mn-lt"/>
              </a:rPr>
              <a:t>...</a:t>
            </a:r>
            <a:endParaRPr lang="en-US" sz="3600" dirty="0">
              <a:solidFill>
                <a:srgbClr val="FFFFFF"/>
              </a:solidFill>
            </a:endParaRPr>
          </a:p>
        </p:txBody>
      </p:sp>
      <p:sp>
        <p:nvSpPr>
          <p:cNvPr id="13" name="Rectangle 12">
            <a:extLst>
              <a:ext uri="{FF2B5EF4-FFF2-40B4-BE49-F238E27FC236}">
                <a16:creationId xmlns:a16="http://schemas.microsoft.com/office/drawing/2014/main" id="{289E943A-225D-44B1-B345-D7FDBA43C1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0144654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7115F77-2FAE-4CA7-9A7F-10D5F2C8F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5CD4C046-A04C-46CC-AFA3-6B0621F62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3" name="Rectangle 12">
            <a:extLst>
              <a:ext uri="{FF2B5EF4-FFF2-40B4-BE49-F238E27FC236}">
                <a16:creationId xmlns:a16="http://schemas.microsoft.com/office/drawing/2014/main" id="{9FDD9264-A478-4B82-A891-2BEA8BF9F6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icture containing mountain, sky, outdoor, nature&#10;&#10;Description automatically generated">
            <a:extLst>
              <a:ext uri="{FF2B5EF4-FFF2-40B4-BE49-F238E27FC236}">
                <a16:creationId xmlns:a16="http://schemas.microsoft.com/office/drawing/2014/main" id="{93825FDA-3E4B-F50B-5EBB-A23AB083BF35}"/>
              </a:ext>
            </a:extLst>
          </p:cNvPr>
          <p:cNvPicPr>
            <a:picLocks noGrp="1" noChangeAspect="1"/>
          </p:cNvPicPr>
          <p:nvPr>
            <p:ph idx="1"/>
          </p:nvPr>
        </p:nvPicPr>
        <p:blipFill rotWithShape="1">
          <a:blip r:embed="rId2"/>
          <a:srcRect t="13038" r="9092" b="10335"/>
          <a:stretch/>
        </p:blipFill>
        <p:spPr>
          <a:xfrm>
            <a:off x="20" y="-1"/>
            <a:ext cx="12188932" cy="6858000"/>
          </a:xfrm>
          <a:prstGeom prst="rect">
            <a:avLst/>
          </a:prstGeom>
        </p:spPr>
      </p:pic>
      <p:sp>
        <p:nvSpPr>
          <p:cNvPr id="15" name="Rectangle 14">
            <a:extLst>
              <a:ext uri="{FF2B5EF4-FFF2-40B4-BE49-F238E27FC236}">
                <a16:creationId xmlns:a16="http://schemas.microsoft.com/office/drawing/2014/main" id="{C4D755E9-CEF5-43A7-A514-4664F25F39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D474AA95-262B-1E44-0806-C7453D4A2AF3}"/>
              </a:ext>
            </a:extLst>
          </p:cNvPr>
          <p:cNvSpPr>
            <a:spLocks noGrp="1"/>
          </p:cNvSpPr>
          <p:nvPr>
            <p:ph type="title"/>
          </p:nvPr>
        </p:nvSpPr>
        <p:spPr>
          <a:xfrm>
            <a:off x="643467" y="1298448"/>
            <a:ext cx="3685070" cy="3255264"/>
          </a:xfrm>
        </p:spPr>
        <p:txBody>
          <a:bodyPr vert="horz" lIns="91440" tIns="45720" rIns="91440" bIns="45720" rtlCol="0" anchor="b">
            <a:normAutofit/>
          </a:bodyPr>
          <a:lstStyle/>
          <a:p>
            <a:r>
              <a:rPr lang="en-US" sz="4400" b="1" spc="-100"/>
              <a:t>2. </a:t>
            </a:r>
            <a:r>
              <a:rPr lang="en-US" sz="4400" spc="-100"/>
              <a:t>Most of Japan is </a:t>
            </a:r>
            <a:r>
              <a:rPr lang="en-US" sz="4400" b="1" spc="-100"/>
              <a:t>mountainous, </a:t>
            </a:r>
            <a:r>
              <a:rPr lang="en-US" sz="4400" i="1" spc="-100"/>
              <a:t>therefore...</a:t>
            </a:r>
            <a:endParaRPr lang="en-US" sz="4400" spc="-100"/>
          </a:p>
        </p:txBody>
      </p:sp>
      <p:sp>
        <p:nvSpPr>
          <p:cNvPr id="17" name="Rectangle 16">
            <a:extLst>
              <a:ext uri="{FF2B5EF4-FFF2-40B4-BE49-F238E27FC236}">
                <a16:creationId xmlns:a16="http://schemas.microsoft.com/office/drawing/2014/main" id="{2BF879CD-ED15-450F-B829-699C694D2E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7772010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DADC4F84-175A-4AB1-916C-1E5796E1E0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icture containing water, boat, outdoor, mountain&#10;&#10;Description automatically generated">
            <a:extLst>
              <a:ext uri="{FF2B5EF4-FFF2-40B4-BE49-F238E27FC236}">
                <a16:creationId xmlns:a16="http://schemas.microsoft.com/office/drawing/2014/main" id="{6068E64D-B09B-5CBD-63AB-3460DE50441E}"/>
              </a:ext>
            </a:extLst>
          </p:cNvPr>
          <p:cNvPicPr>
            <a:picLocks noGrp="1" noChangeAspect="1"/>
          </p:cNvPicPr>
          <p:nvPr>
            <p:ph idx="1"/>
          </p:nvPr>
        </p:nvPicPr>
        <p:blipFill rotWithShape="1">
          <a:blip r:embed="rId2">
            <a:alphaModFix amt="25000"/>
          </a:blip>
          <a:srcRect t="16622" b="3021"/>
          <a:stretch/>
        </p:blipFill>
        <p:spPr>
          <a:xfrm>
            <a:off x="20" y="10"/>
            <a:ext cx="12191980" cy="6857990"/>
          </a:xfrm>
          <a:prstGeom prst="rect">
            <a:avLst/>
          </a:prstGeom>
        </p:spPr>
      </p:pic>
      <p:sp>
        <p:nvSpPr>
          <p:cNvPr id="5" name="TextBox 4">
            <a:extLst>
              <a:ext uri="{FF2B5EF4-FFF2-40B4-BE49-F238E27FC236}">
                <a16:creationId xmlns:a16="http://schemas.microsoft.com/office/drawing/2014/main" id="{021D4605-3AAD-BCFD-FD34-ABC50A70C37D}"/>
              </a:ext>
            </a:extLst>
          </p:cNvPr>
          <p:cNvSpPr txBox="1"/>
          <p:nvPr/>
        </p:nvSpPr>
        <p:spPr>
          <a:xfrm>
            <a:off x="255264" y="145240"/>
            <a:ext cx="3947418" cy="4157358"/>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Aft>
                <a:spcPts val="600"/>
              </a:spcAft>
              <a:buClr>
                <a:schemeClr val="accent1"/>
              </a:buClr>
            </a:pPr>
            <a:r>
              <a:rPr lang="en-US" sz="3600" b="1" dirty="0"/>
              <a:t>3. </a:t>
            </a:r>
            <a:r>
              <a:rPr lang="en-US" sz="3600" dirty="0"/>
              <a:t>As an </a:t>
            </a:r>
            <a:r>
              <a:rPr lang="en-US" sz="3600" b="1" dirty="0"/>
              <a:t>archipelago,</a:t>
            </a:r>
            <a:r>
              <a:rPr lang="en-US" sz="3600" dirty="0"/>
              <a:t> Japan has an </a:t>
            </a:r>
            <a:r>
              <a:rPr lang="en-US" sz="3600" b="1" dirty="0"/>
              <a:t>irregular coastline</a:t>
            </a:r>
            <a:r>
              <a:rPr lang="en-US" sz="3600" dirty="0"/>
              <a:t>, which creates natural ports and harbors safe for ships to dock in, </a:t>
            </a:r>
            <a:r>
              <a:rPr lang="en-US" sz="3600" i="1" dirty="0"/>
              <a:t>so...</a:t>
            </a:r>
            <a:endParaRPr lang="en-US" sz="3600" dirty="0"/>
          </a:p>
        </p:txBody>
      </p:sp>
    </p:spTree>
    <p:extLst>
      <p:ext uri="{BB962C8B-B14F-4D97-AF65-F5344CB8AC3E}">
        <p14:creationId xmlns:p14="http://schemas.microsoft.com/office/powerpoint/2010/main" val="638280525"/>
      </p:ext>
    </p:extLst>
  </p:cSld>
  <p:clrMapOvr>
    <a:overrideClrMapping bg1="dk1" tx1="lt1" bg2="dk2"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B8424AB-D56B-4256-866A-5B54DE93C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FC999C28-AD33-4EB7-A5F1-C06D10A5F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3" name="Rectangle 12">
            <a:extLst>
              <a:ext uri="{FF2B5EF4-FFF2-40B4-BE49-F238E27FC236}">
                <a16:creationId xmlns:a16="http://schemas.microsoft.com/office/drawing/2014/main" id="{0864E5C9-52C9-4572-AC75-548B9B9C26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5CC6500-4DBD-4C34-BC14-2387FB483B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8F736842-01D6-E34D-3BAD-3412E08D4434}"/>
              </a:ext>
            </a:extLst>
          </p:cNvPr>
          <p:cNvSpPr>
            <a:spLocks noGrp="1"/>
          </p:cNvSpPr>
          <p:nvPr>
            <p:ph type="title"/>
          </p:nvPr>
        </p:nvSpPr>
        <p:spPr>
          <a:xfrm>
            <a:off x="1069849" y="1298448"/>
            <a:ext cx="3258688" cy="3255264"/>
          </a:xfrm>
        </p:spPr>
        <p:txBody>
          <a:bodyPr vert="horz" lIns="91440" tIns="45720" rIns="91440" bIns="45720" rtlCol="0" anchor="b">
            <a:normAutofit fontScale="90000"/>
          </a:bodyPr>
          <a:lstStyle/>
          <a:p>
            <a:endParaRPr lang="en-US" sz="5900" spc="-100"/>
          </a:p>
          <a:p>
            <a:r>
              <a:rPr lang="en-US" b="1" dirty="0">
                <a:ea typeface="+mj-lt"/>
                <a:cs typeface="+mj-lt"/>
              </a:rPr>
              <a:t>4. </a:t>
            </a:r>
            <a:r>
              <a:rPr lang="en-US" dirty="0">
                <a:ea typeface="+mj-lt"/>
                <a:cs typeface="+mj-lt"/>
              </a:rPr>
              <a:t>Japan’s neighboring countries are Korea and China. </a:t>
            </a:r>
            <a:r>
              <a:rPr lang="en-US" i="1" dirty="0">
                <a:ea typeface="+mj-lt"/>
                <a:cs typeface="+mj-lt"/>
              </a:rPr>
              <a:t>As a result...</a:t>
            </a:r>
            <a:endParaRPr lang="en-US" dirty="0">
              <a:ea typeface="+mj-lt"/>
              <a:cs typeface="+mj-lt"/>
            </a:endParaRPr>
          </a:p>
        </p:txBody>
      </p:sp>
      <p:pic>
        <p:nvPicPr>
          <p:cNvPr id="4" name="Picture 4" descr="Map&#10;&#10;Description automatically generated">
            <a:extLst>
              <a:ext uri="{FF2B5EF4-FFF2-40B4-BE49-F238E27FC236}">
                <a16:creationId xmlns:a16="http://schemas.microsoft.com/office/drawing/2014/main" id="{BC2DF4D1-CE84-D23C-63C7-616A089AA22C}"/>
              </a:ext>
            </a:extLst>
          </p:cNvPr>
          <p:cNvPicPr>
            <a:picLocks noGrp="1" noChangeAspect="1"/>
          </p:cNvPicPr>
          <p:nvPr>
            <p:ph idx="1"/>
          </p:nvPr>
        </p:nvPicPr>
        <p:blipFill>
          <a:blip r:embed="rId2"/>
          <a:stretch>
            <a:fillRect/>
          </a:stretch>
        </p:blipFill>
        <p:spPr>
          <a:xfrm>
            <a:off x="5436154" y="759599"/>
            <a:ext cx="5736243" cy="5330650"/>
          </a:xfrm>
          <a:prstGeom prst="rect">
            <a:avLst/>
          </a:prstGeom>
        </p:spPr>
      </p:pic>
      <p:sp>
        <p:nvSpPr>
          <p:cNvPr id="17" name="Rectangle 16">
            <a:extLst>
              <a:ext uri="{FF2B5EF4-FFF2-40B4-BE49-F238E27FC236}">
                <a16:creationId xmlns:a16="http://schemas.microsoft.com/office/drawing/2014/main" id="{4E34A3B6-BAD2-4156-BDC6-4736248BF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6067946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B8424AB-D56B-4256-866A-5B54DE93C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FC999C28-AD33-4EB7-A5F1-C06D10A5F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3" name="Rectangle 12">
            <a:extLst>
              <a:ext uri="{FF2B5EF4-FFF2-40B4-BE49-F238E27FC236}">
                <a16:creationId xmlns:a16="http://schemas.microsoft.com/office/drawing/2014/main" id="{0864E5C9-52C9-4572-AC75-548B9B9C26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5CC6500-4DBD-4C34-BC14-2387FB483B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5BAAB2C6-1B55-9323-0AF1-B49B68BF273B}"/>
              </a:ext>
            </a:extLst>
          </p:cNvPr>
          <p:cNvSpPr>
            <a:spLocks noGrp="1"/>
          </p:cNvSpPr>
          <p:nvPr>
            <p:ph type="title"/>
          </p:nvPr>
        </p:nvSpPr>
        <p:spPr>
          <a:xfrm>
            <a:off x="1069849" y="1298448"/>
            <a:ext cx="3258688" cy="3255264"/>
          </a:xfrm>
        </p:spPr>
        <p:txBody>
          <a:bodyPr vert="horz" lIns="91440" tIns="45720" rIns="91440" bIns="45720" rtlCol="0" anchor="b">
            <a:normAutofit/>
          </a:bodyPr>
          <a:lstStyle/>
          <a:p>
            <a:r>
              <a:rPr lang="en-US" sz="4600" b="1" spc="-100"/>
              <a:t>Historical Context: What was a shogunate? (6:18)</a:t>
            </a:r>
            <a:endParaRPr lang="en-US" sz="4600" spc="-100"/>
          </a:p>
        </p:txBody>
      </p:sp>
      <p:pic>
        <p:nvPicPr>
          <p:cNvPr id="4" name="Online Media 3" title="🇯🇵 The Shogunate: History of Japan">
            <a:hlinkClick r:id="" action="ppaction://media"/>
            <a:extLst>
              <a:ext uri="{FF2B5EF4-FFF2-40B4-BE49-F238E27FC236}">
                <a16:creationId xmlns:a16="http://schemas.microsoft.com/office/drawing/2014/main" id="{49901F49-5C5D-4702-093B-B5FDDC921782}"/>
              </a:ext>
            </a:extLst>
          </p:cNvPr>
          <p:cNvPicPr>
            <a:picLocks noGrp="1" noRot="1" noChangeAspect="1"/>
          </p:cNvPicPr>
          <p:nvPr>
            <p:ph idx="1"/>
            <a:videoFile r:link="rId1"/>
          </p:nvPr>
        </p:nvPicPr>
        <p:blipFill>
          <a:blip r:embed="rId3"/>
          <a:stretch>
            <a:fillRect/>
          </a:stretch>
        </p:blipFill>
        <p:spPr>
          <a:xfrm>
            <a:off x="5120640" y="1037197"/>
            <a:ext cx="6367271" cy="4775453"/>
          </a:xfrm>
          <a:prstGeom prst="rect">
            <a:avLst/>
          </a:prstGeom>
        </p:spPr>
      </p:pic>
      <p:sp>
        <p:nvSpPr>
          <p:cNvPr id="17" name="Rectangle 16">
            <a:extLst>
              <a:ext uri="{FF2B5EF4-FFF2-40B4-BE49-F238E27FC236}">
                <a16:creationId xmlns:a16="http://schemas.microsoft.com/office/drawing/2014/main" id="{4E34A3B6-BAD2-4156-BDC6-4736248BF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4208988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12E36-C075-8F83-FD7C-41813163ECDD}"/>
              </a:ext>
            </a:extLst>
          </p:cNvPr>
          <p:cNvSpPr>
            <a:spLocks noGrp="1"/>
          </p:cNvSpPr>
          <p:nvPr>
            <p:ph type="title"/>
          </p:nvPr>
        </p:nvSpPr>
        <p:spPr/>
        <p:txBody>
          <a:bodyPr/>
          <a:lstStyle/>
          <a:p>
            <a:r>
              <a:rPr lang="en-US" dirty="0"/>
              <a:t>COMPLETE:</a:t>
            </a:r>
          </a:p>
        </p:txBody>
      </p:sp>
      <p:sp>
        <p:nvSpPr>
          <p:cNvPr id="3" name="Content Placeholder 2">
            <a:extLst>
              <a:ext uri="{FF2B5EF4-FFF2-40B4-BE49-F238E27FC236}">
                <a16:creationId xmlns:a16="http://schemas.microsoft.com/office/drawing/2014/main" id="{4DA18235-09AE-F924-6E0E-4AB72159C92C}"/>
              </a:ext>
            </a:extLst>
          </p:cNvPr>
          <p:cNvSpPr>
            <a:spLocks noGrp="1"/>
          </p:cNvSpPr>
          <p:nvPr>
            <p:ph idx="1"/>
          </p:nvPr>
        </p:nvSpPr>
        <p:spPr/>
        <p:txBody>
          <a:bodyPr/>
          <a:lstStyle/>
          <a:p>
            <a:r>
              <a:rPr lang="en-US" dirty="0"/>
              <a:t>Mastering the Grade 10 Global History Curriculum Pages 33 - 43</a:t>
            </a:r>
          </a:p>
        </p:txBody>
      </p:sp>
    </p:spTree>
    <p:extLst>
      <p:ext uri="{BB962C8B-B14F-4D97-AF65-F5344CB8AC3E}">
        <p14:creationId xmlns:p14="http://schemas.microsoft.com/office/powerpoint/2010/main" val="2829545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35CBD63-8F8F-47DC-9CE7-159E6161D8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A0E3486-FD49-4921-B4F4-E5BB5C88AC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3"/>
            <a:ext cx="3577575"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61975DA-C13A-5ED8-2CAB-7B177055EC47}"/>
              </a:ext>
            </a:extLst>
          </p:cNvPr>
          <p:cNvSpPr>
            <a:spLocks noGrp="1"/>
          </p:cNvSpPr>
          <p:nvPr>
            <p:ph type="title"/>
          </p:nvPr>
        </p:nvSpPr>
        <p:spPr>
          <a:xfrm>
            <a:off x="252919" y="1123837"/>
            <a:ext cx="2947482" cy="1038177"/>
          </a:xfrm>
        </p:spPr>
        <p:txBody>
          <a:bodyPr vert="horz" lIns="91440" tIns="45720" rIns="91440" bIns="45720" rtlCol="0" anchor="b">
            <a:normAutofit/>
          </a:bodyPr>
          <a:lstStyle/>
          <a:p>
            <a:r>
              <a:rPr lang="en-US" sz="1300" b="1"/>
              <a:t>SQ 3. What were the differences between how the Tokugawa Shogunate (1600-1868) and Mughal Empire (1526-1857) responded to “outsiders” in the 16th and early 17th centuries?</a:t>
            </a:r>
            <a:endParaRPr lang="en-US" sz="1300"/>
          </a:p>
        </p:txBody>
      </p:sp>
      <p:sp>
        <p:nvSpPr>
          <p:cNvPr id="5" name="TextBox 4">
            <a:extLst>
              <a:ext uri="{FF2B5EF4-FFF2-40B4-BE49-F238E27FC236}">
                <a16:creationId xmlns:a16="http://schemas.microsoft.com/office/drawing/2014/main" id="{86FEDBD8-8E4A-713C-AFFC-6ACD2CFE104C}"/>
              </a:ext>
            </a:extLst>
          </p:cNvPr>
          <p:cNvSpPr txBox="1"/>
          <p:nvPr/>
        </p:nvSpPr>
        <p:spPr>
          <a:xfrm>
            <a:off x="100520" y="2337860"/>
            <a:ext cx="3322620" cy="3755987"/>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indent="-182880">
              <a:lnSpc>
                <a:spcPct val="90000"/>
              </a:lnSpc>
              <a:spcAft>
                <a:spcPts val="600"/>
              </a:spcAft>
              <a:buClr>
                <a:schemeClr val="accent1"/>
              </a:buClr>
              <a:buFont typeface="Wingdings 2" pitchFamily="18" charset="2"/>
              <a:buChar char=""/>
            </a:pPr>
            <a:r>
              <a:rPr lang="en-US" sz="2000" dirty="0">
                <a:solidFill>
                  <a:srgbClr val="FFFFFF"/>
                </a:solidFill>
              </a:rPr>
              <a:t>In 1453, the Ottoman Empire conquered Constantinople, leading them to dominate many overland trade routes that restricted the access of Europeans to Asia. In search of new access to Asia, many European societies, especially Spain and Portugal began overseas exploration and trade during the late 15th and early 16th centuries. </a:t>
            </a:r>
          </a:p>
        </p:txBody>
      </p:sp>
      <p:pic>
        <p:nvPicPr>
          <p:cNvPr id="4" name="Picture 4" descr="Map&#10;&#10;Description automatically generated">
            <a:extLst>
              <a:ext uri="{FF2B5EF4-FFF2-40B4-BE49-F238E27FC236}">
                <a16:creationId xmlns:a16="http://schemas.microsoft.com/office/drawing/2014/main" id="{FDCB7282-9F51-751E-29F2-B1699A791255}"/>
              </a:ext>
            </a:extLst>
          </p:cNvPr>
          <p:cNvPicPr>
            <a:picLocks noGrp="1" noChangeAspect="1"/>
          </p:cNvPicPr>
          <p:nvPr>
            <p:ph idx="1"/>
          </p:nvPr>
        </p:nvPicPr>
        <p:blipFill>
          <a:blip r:embed="rId2"/>
          <a:stretch>
            <a:fillRect/>
          </a:stretch>
        </p:blipFill>
        <p:spPr>
          <a:xfrm>
            <a:off x="4059935" y="1294844"/>
            <a:ext cx="7491363" cy="4251348"/>
          </a:xfrm>
          <a:prstGeom prst="rect">
            <a:avLst/>
          </a:prstGeom>
        </p:spPr>
      </p:pic>
      <p:sp>
        <p:nvSpPr>
          <p:cNvPr id="14" name="Rectangle 13">
            <a:extLst>
              <a:ext uri="{FF2B5EF4-FFF2-40B4-BE49-F238E27FC236}">
                <a16:creationId xmlns:a16="http://schemas.microsoft.com/office/drawing/2014/main" id="{83B4A72C-2924-4CE2-8674-7E02E182ED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7550228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5DC95B7-2A72-483B-BA19-2BE7512055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C822AFE-7E96-4A51-9E55-FCAEACD213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4516" y="4212709"/>
            <a:ext cx="10764932" cy="18739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020441-43C6-0ECA-F0E3-A7D027E0C0D8}"/>
              </a:ext>
            </a:extLst>
          </p:cNvPr>
          <p:cNvSpPr>
            <a:spLocks noGrp="1"/>
          </p:cNvSpPr>
          <p:nvPr>
            <p:ph type="title"/>
          </p:nvPr>
        </p:nvSpPr>
        <p:spPr>
          <a:xfrm>
            <a:off x="1030406" y="4937041"/>
            <a:ext cx="10409217" cy="976260"/>
          </a:xfrm>
        </p:spPr>
        <p:txBody>
          <a:bodyPr>
            <a:normAutofit/>
          </a:bodyPr>
          <a:lstStyle/>
          <a:p>
            <a:pPr algn="r"/>
            <a:r>
              <a:rPr lang="en-US" sz="3200" b="1">
                <a:ea typeface="+mj-lt"/>
                <a:cs typeface="+mj-lt"/>
              </a:rPr>
              <a:t>Contextualize: Japan and Relationships with “Outsiders”</a:t>
            </a:r>
            <a:endParaRPr lang="en-US" sz="3200"/>
          </a:p>
        </p:txBody>
      </p:sp>
      <p:sp>
        <p:nvSpPr>
          <p:cNvPr id="15" name="Rectangle 14">
            <a:extLst>
              <a:ext uri="{FF2B5EF4-FFF2-40B4-BE49-F238E27FC236}">
                <a16:creationId xmlns:a16="http://schemas.microsoft.com/office/drawing/2014/main" id="{9169EA61-C175-4B7E-807B-58199DEA7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Picture 4" descr="Graphical user interface, website&#10;&#10;Description automatically generated">
            <a:extLst>
              <a:ext uri="{FF2B5EF4-FFF2-40B4-BE49-F238E27FC236}">
                <a16:creationId xmlns:a16="http://schemas.microsoft.com/office/drawing/2014/main" id="{242E0108-CF8E-3851-1A3B-15B2310C1CBE}"/>
              </a:ext>
            </a:extLst>
          </p:cNvPr>
          <p:cNvPicPr>
            <a:picLocks noChangeAspect="1"/>
          </p:cNvPicPr>
          <p:nvPr/>
        </p:nvPicPr>
        <p:blipFill>
          <a:blip r:embed="rId2"/>
          <a:stretch>
            <a:fillRect/>
          </a:stretch>
        </p:blipFill>
        <p:spPr>
          <a:xfrm>
            <a:off x="742083" y="182896"/>
            <a:ext cx="10927731" cy="4920698"/>
          </a:xfrm>
          <a:prstGeom prst="rect">
            <a:avLst/>
          </a:prstGeom>
        </p:spPr>
      </p:pic>
    </p:spTree>
    <p:extLst>
      <p:ext uri="{BB962C8B-B14F-4D97-AF65-F5344CB8AC3E}">
        <p14:creationId xmlns:p14="http://schemas.microsoft.com/office/powerpoint/2010/main" val="6094289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8440C843-32D3-DCD3-BC96-77588AE08131}"/>
              </a:ext>
            </a:extLst>
          </p:cNvPr>
          <p:cNvGraphicFramePr>
            <a:graphicFrameLocks noGrp="1"/>
          </p:cNvGraphicFramePr>
          <p:nvPr>
            <p:extLst>
              <p:ext uri="{D42A27DB-BD31-4B8C-83A1-F6EECF244321}">
                <p14:modId xmlns:p14="http://schemas.microsoft.com/office/powerpoint/2010/main" val="3999450682"/>
              </p:ext>
            </p:extLst>
          </p:nvPr>
        </p:nvGraphicFramePr>
        <p:xfrm>
          <a:off x="492369" y="879230"/>
          <a:ext cx="11312780" cy="5767329"/>
        </p:xfrm>
        <a:graphic>
          <a:graphicData uri="http://schemas.openxmlformats.org/drawingml/2006/table">
            <a:tbl>
              <a:tblPr firstRow="1" bandRow="1">
                <a:tableStyleId>{5C22544A-7EE6-4342-B048-85BDC9FD1C3A}</a:tableStyleId>
              </a:tblPr>
              <a:tblGrid>
                <a:gridCol w="2769577">
                  <a:extLst>
                    <a:ext uri="{9D8B030D-6E8A-4147-A177-3AD203B41FA5}">
                      <a16:colId xmlns:a16="http://schemas.microsoft.com/office/drawing/2014/main" val="3879468042"/>
                    </a:ext>
                  </a:extLst>
                </a:gridCol>
                <a:gridCol w="8543203">
                  <a:extLst>
                    <a:ext uri="{9D8B030D-6E8A-4147-A177-3AD203B41FA5}">
                      <a16:colId xmlns:a16="http://schemas.microsoft.com/office/drawing/2014/main" val="3628078521"/>
                    </a:ext>
                  </a:extLst>
                </a:gridCol>
              </a:tblGrid>
              <a:tr h="1130664">
                <a:tc gridSpan="2">
                  <a:txBody>
                    <a:bodyPr/>
                    <a:lstStyle/>
                    <a:p>
                      <a:pPr rtl="0" fontAlgn="t">
                        <a:spcBef>
                          <a:spcPts val="0"/>
                        </a:spcBef>
                        <a:spcAft>
                          <a:spcPts val="0"/>
                        </a:spcAft>
                      </a:pPr>
                      <a:r>
                        <a:rPr lang="en-US" sz="1400" dirty="0">
                          <a:effectLst/>
                        </a:rPr>
                        <a:t>NYS Key Ideas</a:t>
                      </a:r>
                    </a:p>
                    <a:p>
                      <a:pPr rtl="0" fontAlgn="t">
                        <a:spcBef>
                          <a:spcPts val="0"/>
                        </a:spcBef>
                        <a:spcAft>
                          <a:spcPts val="0"/>
                        </a:spcAft>
                      </a:pPr>
                      <a:r>
                        <a:rPr lang="en-US" sz="1400" u="none" dirty="0">
                          <a:effectLst/>
                        </a:rPr>
                        <a:t>10.1 THE WORLD in 1750:</a:t>
                      </a:r>
                      <a:r>
                        <a:rPr lang="en-US" sz="1400" b="0" dirty="0">
                          <a:effectLst/>
                        </a:rPr>
                        <a:t> The world in 1750 was marked by powerful Eurasian states and empires, coastal African kingdoms, and growing European maritime empires. The interactions of these states, empires, and kingdoms disrupted regional trade networks and influenced the development of new global trade networks.</a:t>
                      </a:r>
                      <a:r>
                        <a:rPr lang="en-US" sz="1400" dirty="0">
                          <a:effectLst/>
                        </a:rPr>
                        <a:t> (Standards: 2, 3, 5; Themes: ID, GEO, GOV, EXCH) </a:t>
                      </a:r>
                    </a:p>
                  </a:txBody>
                  <a:tcPr marL="73025" marR="73025" marT="63500" marB="63500"/>
                </a:tc>
                <a:tc hMerge="1">
                  <a:txBody>
                    <a:bodyPr/>
                    <a:lstStyle/>
                    <a:p>
                      <a:endParaRPr lang="en-US"/>
                    </a:p>
                  </a:txBody>
                  <a:tcPr/>
                </a:tc>
                <a:extLst>
                  <a:ext uri="{0D108BD9-81ED-4DB2-BD59-A6C34878D82A}">
                    <a16:rowId xmlns:a16="http://schemas.microsoft.com/office/drawing/2014/main" val="3816397176"/>
                  </a:ext>
                </a:extLst>
              </a:tr>
              <a:tr h="617588">
                <a:tc>
                  <a:txBody>
                    <a:bodyPr/>
                    <a:lstStyle/>
                    <a:p>
                      <a:pPr rtl="0" fontAlgn="t">
                        <a:spcBef>
                          <a:spcPts val="0"/>
                        </a:spcBef>
                        <a:spcAft>
                          <a:spcPts val="0"/>
                        </a:spcAft>
                      </a:pPr>
                      <a:r>
                        <a:rPr lang="en-US" sz="1400" b="1" dirty="0">
                          <a:effectLst/>
                        </a:rPr>
                        <a:t>NYS Conceptual Understandings</a:t>
                      </a:r>
                    </a:p>
                    <a:p>
                      <a:pPr rtl="0" fontAlgn="t">
                        <a:spcBef>
                          <a:spcPts val="0"/>
                        </a:spcBef>
                        <a:spcAft>
                          <a:spcPts val="0"/>
                        </a:spcAft>
                      </a:pPr>
                      <a:r>
                        <a:rPr lang="en-US" sz="1400" b="1" dirty="0">
                          <a:effectLst/>
                        </a:rPr>
                        <a:t>Students will know …</a:t>
                      </a:r>
                    </a:p>
                  </a:txBody>
                  <a:tcPr marL="73025" marR="73025" marT="63500" marB="63500"/>
                </a:tc>
                <a:tc>
                  <a:txBody>
                    <a:bodyPr/>
                    <a:lstStyle/>
                    <a:p>
                      <a:pPr rtl="0" fontAlgn="t">
                        <a:spcBef>
                          <a:spcPts val="0"/>
                        </a:spcBef>
                        <a:spcAft>
                          <a:spcPts val="0"/>
                        </a:spcAft>
                      </a:pPr>
                      <a:r>
                        <a:rPr lang="en-US" sz="1400" b="1" dirty="0">
                          <a:effectLst/>
                        </a:rPr>
                        <a:t>NYS Content Specifications</a:t>
                      </a:r>
                    </a:p>
                    <a:p>
                      <a:pPr rtl="0" fontAlgn="t">
                        <a:spcBef>
                          <a:spcPts val="0"/>
                        </a:spcBef>
                        <a:spcAft>
                          <a:spcPts val="0"/>
                        </a:spcAft>
                      </a:pPr>
                      <a:r>
                        <a:rPr lang="en-US" sz="1400" b="1" dirty="0">
                          <a:effectLst/>
                        </a:rPr>
                        <a:t>Students will be able to …</a:t>
                      </a:r>
                    </a:p>
                  </a:txBody>
                  <a:tcPr marL="73025" marR="73025" marT="63500" marB="63500"/>
                </a:tc>
                <a:extLst>
                  <a:ext uri="{0D108BD9-81ED-4DB2-BD59-A6C34878D82A}">
                    <a16:rowId xmlns:a16="http://schemas.microsoft.com/office/drawing/2014/main" val="3810374223"/>
                  </a:ext>
                </a:extLst>
              </a:tr>
              <a:tr h="2403843">
                <a:tc>
                  <a:txBody>
                    <a:bodyPr/>
                    <a:lstStyle/>
                    <a:p>
                      <a:pPr rtl="0" fontAlgn="t">
                        <a:spcBef>
                          <a:spcPts val="0"/>
                        </a:spcBef>
                        <a:spcAft>
                          <a:spcPts val="0"/>
                        </a:spcAft>
                      </a:pPr>
                      <a:r>
                        <a:rPr lang="en-US" sz="1400" dirty="0">
                          <a:effectLst/>
                        </a:rPr>
                        <a:t>10.1a Powerful Eurasian states and empires faced and responded to challenges ca. 1750.</a:t>
                      </a:r>
                    </a:p>
                  </a:txBody>
                  <a:tcPr marL="73025" marR="73025" marT="63500" marB="63500"/>
                </a:tc>
                <a:tc>
                  <a:txBody>
                    <a:bodyPr/>
                    <a:lstStyle/>
                    <a:p>
                      <a:pPr marL="342900" indent="-342900" rtl="0" fontAlgn="t">
                        <a:spcBef>
                          <a:spcPts val="0"/>
                        </a:spcBef>
                        <a:spcAft>
                          <a:spcPts val="0"/>
                        </a:spcAft>
                        <a:buAutoNum type="arabicPeriod"/>
                      </a:pPr>
                      <a:r>
                        <a:rPr lang="en-US" sz="1400" b="1" u="sng" dirty="0">
                          <a:effectLst/>
                        </a:rPr>
                        <a:t>compare and contrast</a:t>
                      </a:r>
                      <a:r>
                        <a:rPr lang="en-US" sz="1400" dirty="0">
                          <a:effectLst/>
                        </a:rPr>
                        <a:t> the Mughal Empire and the Ottoman Empire in 1750 in terms of religious and ethnic tolerance, political organization, and commercial activity</a:t>
                      </a:r>
                      <a:endParaRPr lang="en-US" dirty="0"/>
                    </a:p>
                    <a:p>
                      <a:pPr marL="342900" lvl="0" indent="-342900">
                        <a:spcBef>
                          <a:spcPts val="0"/>
                        </a:spcBef>
                        <a:spcAft>
                          <a:spcPts val="0"/>
                        </a:spcAft>
                        <a:buAutoNum type="arabicPeriod"/>
                      </a:pPr>
                      <a:endParaRPr lang="en-US" sz="1400" dirty="0">
                        <a:effectLst/>
                      </a:endParaRPr>
                    </a:p>
                    <a:p>
                      <a:pPr marL="342900" lvl="0" indent="-342900">
                        <a:spcBef>
                          <a:spcPts val="0"/>
                        </a:spcBef>
                        <a:spcAft>
                          <a:spcPts val="0"/>
                        </a:spcAft>
                        <a:buAutoNum type="arabicPeriod"/>
                      </a:pPr>
                      <a:r>
                        <a:rPr lang="en-US" sz="1400" b="1" u="sng" dirty="0">
                          <a:effectLst/>
                        </a:rPr>
                        <a:t>examine</a:t>
                      </a:r>
                      <a:r>
                        <a:rPr lang="en-US" sz="1400" dirty="0">
                          <a:effectLst/>
                        </a:rPr>
                        <a:t> efforts to unify, stabilize, and centralize Japan under the rule of the Tokugawa Shogunate</a:t>
                      </a:r>
                      <a:endParaRPr lang="en-US" dirty="0"/>
                    </a:p>
                    <a:p>
                      <a:pPr marL="342900" lvl="0" indent="-342900">
                        <a:spcBef>
                          <a:spcPts val="0"/>
                        </a:spcBef>
                        <a:spcAft>
                          <a:spcPts val="0"/>
                        </a:spcAft>
                        <a:buAutoNum type="arabicPeriod"/>
                      </a:pPr>
                      <a:endParaRPr lang="en-US" sz="1400" dirty="0">
                        <a:effectLst/>
                      </a:endParaRPr>
                    </a:p>
                    <a:p>
                      <a:pPr marL="342900" lvl="0" indent="-342900">
                        <a:spcBef>
                          <a:spcPts val="0"/>
                        </a:spcBef>
                        <a:spcAft>
                          <a:spcPts val="0"/>
                        </a:spcAft>
                        <a:buAutoNum type="arabicPeriod"/>
                      </a:pPr>
                      <a:r>
                        <a:rPr lang="en-US" sz="1400" b="1" u="sng" dirty="0">
                          <a:effectLst/>
                        </a:rPr>
                        <a:t>compare and contrast</a:t>
                      </a:r>
                      <a:r>
                        <a:rPr lang="en-US" sz="1400" dirty="0">
                          <a:effectLst/>
                        </a:rPr>
                        <a:t> the Tokugawa Shogunate in Japan with France under the rule of the Bourbon Dynasty, looking at the role of Edo and Paris/Versailles, attempts to control the daimyo and nobles, and the development of bureaucracies.</a:t>
                      </a:r>
                      <a:endParaRPr lang="en-US"/>
                    </a:p>
                  </a:txBody>
                  <a:tcPr marL="73025" marR="73025" marT="63500" marB="63500"/>
                </a:tc>
                <a:extLst>
                  <a:ext uri="{0D108BD9-81ED-4DB2-BD59-A6C34878D82A}">
                    <a16:rowId xmlns:a16="http://schemas.microsoft.com/office/drawing/2014/main" val="1815137132"/>
                  </a:ext>
                </a:extLst>
              </a:tr>
              <a:tr h="1615234">
                <a:tc>
                  <a:txBody>
                    <a:bodyPr/>
                    <a:lstStyle/>
                    <a:p>
                      <a:pPr fontAlgn="t"/>
                      <a:br>
                        <a:rPr lang="en-US" dirty="0">
                          <a:effectLst/>
                        </a:rPr>
                      </a:br>
                      <a:endParaRPr lang="en-US" sz="1400" dirty="0">
                        <a:effectLst/>
                      </a:endParaRPr>
                    </a:p>
                  </a:txBody>
                  <a:tcPr marL="73025" marR="73025" marT="63500" marB="63500"/>
                </a:tc>
                <a:tc>
                  <a:txBody>
                    <a:bodyPr/>
                    <a:lstStyle/>
                    <a:p>
                      <a:pPr marL="342900" indent="-342900" rtl="0" fontAlgn="t">
                        <a:spcBef>
                          <a:spcPts val="0"/>
                        </a:spcBef>
                        <a:spcAft>
                          <a:spcPts val="0"/>
                        </a:spcAft>
                        <a:buAutoNum type="arabicPeriod"/>
                      </a:pPr>
                      <a:r>
                        <a:rPr lang="en-US" sz="1400" b="1" u="sng" dirty="0">
                          <a:effectLst/>
                        </a:rPr>
                        <a:t>create a world map</a:t>
                      </a:r>
                      <a:r>
                        <a:rPr lang="en-US" sz="1400" dirty="0">
                          <a:effectLst/>
                        </a:rPr>
                        <a:t> showing the extent of European maritime empires, the Russian Empire, the Ottoman Empire, Mughal Empire, China under the Qing Dynasty, Japan under the Tokugawa Shogunate, Ashanti, Benin, and Dahomey ca. 1750 </a:t>
                      </a:r>
                      <a:endParaRPr lang="en-US" dirty="0"/>
                    </a:p>
                    <a:p>
                      <a:pPr marL="342900" lvl="0" indent="-342900">
                        <a:spcBef>
                          <a:spcPts val="0"/>
                        </a:spcBef>
                        <a:spcAft>
                          <a:spcPts val="0"/>
                        </a:spcAft>
                        <a:buAutoNum type="arabicPeriod"/>
                      </a:pPr>
                      <a:endParaRPr lang="en-US" sz="1400" dirty="0">
                        <a:effectLst/>
                      </a:endParaRPr>
                    </a:p>
                    <a:p>
                      <a:pPr marL="342900" lvl="0" indent="-342900">
                        <a:spcBef>
                          <a:spcPts val="0"/>
                        </a:spcBef>
                        <a:spcAft>
                          <a:spcPts val="0"/>
                        </a:spcAft>
                        <a:buAutoNum type="arabicPeriod"/>
                      </a:pPr>
                      <a:r>
                        <a:rPr lang="en-US" sz="1400" b="1" u="sng" dirty="0">
                          <a:effectLst/>
                        </a:rPr>
                        <a:t>compare</a:t>
                      </a:r>
                      <a:r>
                        <a:rPr lang="en-US" sz="1400" dirty="0">
                          <a:effectLst/>
                        </a:rPr>
                        <a:t> the size of these states, empires, and kingdoms relative to the power they wielded in their regions and in the world</a:t>
                      </a:r>
                      <a:endParaRPr lang="en-US"/>
                    </a:p>
                  </a:txBody>
                  <a:tcPr marL="73025" marR="73025" marT="63500" marB="63500"/>
                </a:tc>
                <a:extLst>
                  <a:ext uri="{0D108BD9-81ED-4DB2-BD59-A6C34878D82A}">
                    <a16:rowId xmlns:a16="http://schemas.microsoft.com/office/drawing/2014/main" val="1570116496"/>
                  </a:ext>
                </a:extLst>
              </a:tr>
            </a:tbl>
          </a:graphicData>
        </a:graphic>
      </p:graphicFrame>
      <p:sp>
        <p:nvSpPr>
          <p:cNvPr id="6" name="TextBox 5">
            <a:extLst>
              <a:ext uri="{FF2B5EF4-FFF2-40B4-BE49-F238E27FC236}">
                <a16:creationId xmlns:a16="http://schemas.microsoft.com/office/drawing/2014/main" id="{E270CE8C-07BC-C310-0B9E-293823259A7C}"/>
              </a:ext>
            </a:extLst>
          </p:cNvPr>
          <p:cNvSpPr txBox="1"/>
          <p:nvPr/>
        </p:nvSpPr>
        <p:spPr>
          <a:xfrm>
            <a:off x="316523" y="398585"/>
            <a:ext cx="1178169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rgbClr val="652C90"/>
                </a:solidFill>
                <a:latin typeface="Roboto Slab"/>
                <a:ea typeface="Roboto Slab"/>
                <a:cs typeface="Roboto Slab"/>
              </a:rPr>
              <a:t>Conceptual Understandings (NYS Social Studies Framework Alignment) </a:t>
            </a:r>
            <a:endParaRPr lang="en-US" sz="2000" dirty="0"/>
          </a:p>
        </p:txBody>
      </p:sp>
    </p:spTree>
    <p:extLst>
      <p:ext uri="{BB962C8B-B14F-4D97-AF65-F5344CB8AC3E}">
        <p14:creationId xmlns:p14="http://schemas.microsoft.com/office/powerpoint/2010/main" val="3730247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F8B4A-09B5-5063-EB02-FC382DCE81D8}"/>
              </a:ext>
            </a:extLst>
          </p:cNvPr>
          <p:cNvSpPr>
            <a:spLocks noGrp="1"/>
          </p:cNvSpPr>
          <p:nvPr>
            <p:ph type="title"/>
          </p:nvPr>
        </p:nvSpPr>
        <p:spPr/>
        <p:txBody>
          <a:bodyPr/>
          <a:lstStyle/>
          <a:p>
            <a:r>
              <a:rPr lang="en-US" b="1" dirty="0">
                <a:ea typeface="+mj-lt"/>
                <a:cs typeface="+mj-lt"/>
              </a:rPr>
              <a:t>Contextualize: Mughal Empire and Relationship with Europeans</a:t>
            </a:r>
            <a:endParaRPr lang="en-US" dirty="0"/>
          </a:p>
        </p:txBody>
      </p:sp>
      <p:pic>
        <p:nvPicPr>
          <p:cNvPr id="4" name="Picture 4" descr="A picture containing text&#10;&#10;Description automatically generated">
            <a:extLst>
              <a:ext uri="{FF2B5EF4-FFF2-40B4-BE49-F238E27FC236}">
                <a16:creationId xmlns:a16="http://schemas.microsoft.com/office/drawing/2014/main" id="{DC8ACF65-C525-D817-99C1-C811DEFD6380}"/>
              </a:ext>
            </a:extLst>
          </p:cNvPr>
          <p:cNvPicPr>
            <a:picLocks noGrp="1" noChangeAspect="1"/>
          </p:cNvPicPr>
          <p:nvPr>
            <p:ph idx="1"/>
          </p:nvPr>
        </p:nvPicPr>
        <p:blipFill>
          <a:blip r:embed="rId2"/>
          <a:stretch>
            <a:fillRect/>
          </a:stretch>
        </p:blipFill>
        <p:spPr>
          <a:xfrm>
            <a:off x="3670855" y="90386"/>
            <a:ext cx="7712026" cy="6668085"/>
          </a:xfrm>
        </p:spPr>
      </p:pic>
    </p:spTree>
    <p:extLst>
      <p:ext uri="{BB962C8B-B14F-4D97-AF65-F5344CB8AC3E}">
        <p14:creationId xmlns:p14="http://schemas.microsoft.com/office/powerpoint/2010/main" val="41973955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162DF2A-64D1-4AA9-BA42-8A4063EAD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5D7C1373-63AF-4A75-909E-990E053566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2" name="Rectangle 11">
            <a:extLst>
              <a:ext uri="{FF2B5EF4-FFF2-40B4-BE49-F238E27FC236}">
                <a16:creationId xmlns:a16="http://schemas.microsoft.com/office/drawing/2014/main" id="{2F4AD318-2FB6-4C6E-931E-58E404FA18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Shape 13">
            <a:extLst>
              <a:ext uri="{FF2B5EF4-FFF2-40B4-BE49-F238E27FC236}">
                <a16:creationId xmlns:a16="http://schemas.microsoft.com/office/drawing/2014/main" id="{1A118E35-1CBF-4863-8497-F4DF1A166D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2" y="752748"/>
            <a:ext cx="1001483" cy="4744251"/>
          </a:xfrm>
          <a:custGeom>
            <a:avLst/>
            <a:gdLst>
              <a:gd name="connsiteX0" fmla="*/ 0 w 1001483"/>
              <a:gd name="connsiteY0" fmla="*/ 0 h 4744251"/>
              <a:gd name="connsiteX1" fmla="*/ 1001483 w 1001483"/>
              <a:gd name="connsiteY1" fmla="*/ 0 h 4744251"/>
              <a:gd name="connsiteX2" fmla="*/ 0 w 1001483"/>
              <a:gd name="connsiteY2" fmla="*/ 4744251 h 4744251"/>
            </a:gdLst>
            <a:ahLst/>
            <a:cxnLst>
              <a:cxn ang="0">
                <a:pos x="connsiteX0" y="connsiteY0"/>
              </a:cxn>
              <a:cxn ang="0">
                <a:pos x="connsiteX1" y="connsiteY1"/>
              </a:cxn>
              <a:cxn ang="0">
                <a:pos x="connsiteX2" y="connsiteY2"/>
              </a:cxn>
            </a:cxnLst>
            <a:rect l="l" t="t" r="r" b="b"/>
            <a:pathLst>
              <a:path w="1001483" h="4744251">
                <a:moveTo>
                  <a:pt x="0" y="0"/>
                </a:moveTo>
                <a:lnTo>
                  <a:pt x="1001483" y="0"/>
                </a:lnTo>
                <a:lnTo>
                  <a:pt x="0" y="474425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Freeform: Shape 15">
            <a:extLst>
              <a:ext uri="{FF2B5EF4-FFF2-40B4-BE49-F238E27FC236}">
                <a16:creationId xmlns:a16="http://schemas.microsoft.com/office/drawing/2014/main" id="{6E187274-5DC2-4BE0-AF99-925D6D9735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87094" y="761999"/>
            <a:ext cx="4208489" cy="5334001"/>
          </a:xfrm>
          <a:custGeom>
            <a:avLst/>
            <a:gdLst>
              <a:gd name="connsiteX0" fmla="*/ 1015642 w 4208489"/>
              <a:gd name="connsiteY0" fmla="*/ 0 h 5334001"/>
              <a:gd name="connsiteX1" fmla="*/ 4208489 w 4208489"/>
              <a:gd name="connsiteY1" fmla="*/ 0 h 5334001"/>
              <a:gd name="connsiteX2" fmla="*/ 4208489 w 4208489"/>
              <a:gd name="connsiteY2" fmla="*/ 5334001 h 5334001"/>
              <a:gd name="connsiteX3" fmla="*/ 0 w 4208489"/>
              <a:gd name="connsiteY3" fmla="*/ 5334001 h 5334001"/>
            </a:gdLst>
            <a:ahLst/>
            <a:cxnLst>
              <a:cxn ang="0">
                <a:pos x="connsiteX0" y="connsiteY0"/>
              </a:cxn>
              <a:cxn ang="0">
                <a:pos x="connsiteX1" y="connsiteY1"/>
              </a:cxn>
              <a:cxn ang="0">
                <a:pos x="connsiteX2" y="connsiteY2"/>
              </a:cxn>
              <a:cxn ang="0">
                <a:pos x="connsiteX3" y="connsiteY3"/>
              </a:cxn>
            </a:cxnLst>
            <a:rect l="l" t="t" r="r" b="b"/>
            <a:pathLst>
              <a:path w="4208489" h="5334001">
                <a:moveTo>
                  <a:pt x="1015642" y="0"/>
                </a:moveTo>
                <a:lnTo>
                  <a:pt x="4208489" y="0"/>
                </a:lnTo>
                <a:lnTo>
                  <a:pt x="4208489" y="5334001"/>
                </a:lnTo>
                <a:lnTo>
                  <a:pt x="0" y="533400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2B8A51F9-03B5-47A0-3AEC-98C8714BA163}"/>
              </a:ext>
            </a:extLst>
          </p:cNvPr>
          <p:cNvSpPr>
            <a:spLocks noGrp="1"/>
          </p:cNvSpPr>
          <p:nvPr>
            <p:ph type="title"/>
          </p:nvPr>
        </p:nvSpPr>
        <p:spPr>
          <a:xfrm>
            <a:off x="1069849" y="1298448"/>
            <a:ext cx="7056444" cy="3255264"/>
          </a:xfrm>
        </p:spPr>
        <p:txBody>
          <a:bodyPr vert="horz" lIns="91440" tIns="45720" rIns="91440" bIns="45720" rtlCol="0" anchor="b">
            <a:normAutofit/>
          </a:bodyPr>
          <a:lstStyle/>
          <a:p>
            <a:pPr algn="r"/>
            <a:r>
              <a:rPr lang="en-US" sz="5900" spc="-100" dirty="0">
                <a:solidFill>
                  <a:schemeClr val="accent1"/>
                </a:solidFill>
              </a:rPr>
              <a:t>Complete Mini-Close Read Activity (in pairs)</a:t>
            </a:r>
          </a:p>
        </p:txBody>
      </p:sp>
    </p:spTree>
    <p:extLst>
      <p:ext uri="{BB962C8B-B14F-4D97-AF65-F5344CB8AC3E}">
        <p14:creationId xmlns:p14="http://schemas.microsoft.com/office/powerpoint/2010/main" val="31690156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9DC5A77-10C9-4ECF-B7EB-8D917F36A9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FFE28B5-FB16-49A9-B851-3C35FAC0C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10905976" cy="165113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97E12E36-C075-8F83-FD7C-41813163ECDD}"/>
              </a:ext>
            </a:extLst>
          </p:cNvPr>
          <p:cNvSpPr>
            <a:spLocks noGrp="1"/>
          </p:cNvSpPr>
          <p:nvPr>
            <p:ph type="title"/>
          </p:nvPr>
        </p:nvSpPr>
        <p:spPr>
          <a:xfrm>
            <a:off x="1073216" y="1087374"/>
            <a:ext cx="9511027" cy="1000978"/>
          </a:xfrm>
        </p:spPr>
        <p:txBody>
          <a:bodyPr>
            <a:normAutofit/>
          </a:bodyPr>
          <a:lstStyle/>
          <a:p>
            <a:r>
              <a:rPr lang="en-US" sz="4800" b="1" dirty="0"/>
              <a:t>COMPLETE:</a:t>
            </a:r>
          </a:p>
        </p:txBody>
      </p:sp>
      <p:sp>
        <p:nvSpPr>
          <p:cNvPr id="12" name="Rectangle 11">
            <a:extLst>
              <a:ext uri="{FF2B5EF4-FFF2-40B4-BE49-F238E27FC236}">
                <a16:creationId xmlns:a16="http://schemas.microsoft.com/office/drawing/2014/main" id="{01014442-855A-4E0F-8D09-C314661A4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14533" y="758952"/>
            <a:ext cx="1185379" cy="1651133"/>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13">
            <a:extLst>
              <a:ext uri="{FF2B5EF4-FFF2-40B4-BE49-F238E27FC236}">
                <a16:creationId xmlns:a16="http://schemas.microsoft.com/office/drawing/2014/main" id="{9B1ABF09-86CF-414E-88A5-2B84CC723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3" y="2526526"/>
            <a:ext cx="1169701" cy="3563378"/>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3FE91770-CDBB-4D24-94E5-AD484F36C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79019" y="2526526"/>
            <a:ext cx="10920893" cy="3563377"/>
          </a:xfrm>
          <a:prstGeom prst="rect">
            <a:avLst/>
          </a:prstGeom>
          <a:solidFill>
            <a:schemeClr val="bg2">
              <a:lumMod val="60000"/>
              <a:lumOff val="4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3" name="Content Placeholder 2">
            <a:extLst>
              <a:ext uri="{FF2B5EF4-FFF2-40B4-BE49-F238E27FC236}">
                <a16:creationId xmlns:a16="http://schemas.microsoft.com/office/drawing/2014/main" id="{4DA18235-09AE-F924-6E0E-4AB72159C92C}"/>
              </a:ext>
            </a:extLst>
          </p:cNvPr>
          <p:cNvSpPr>
            <a:spLocks noGrp="1"/>
          </p:cNvSpPr>
          <p:nvPr>
            <p:ph idx="1"/>
          </p:nvPr>
        </p:nvSpPr>
        <p:spPr>
          <a:xfrm>
            <a:off x="1600753" y="2535446"/>
            <a:ext cx="8983489" cy="3554457"/>
          </a:xfrm>
        </p:spPr>
        <p:txBody>
          <a:bodyPr>
            <a:normAutofit/>
          </a:bodyPr>
          <a:lstStyle/>
          <a:p>
            <a:r>
              <a:rPr lang="en-US" sz="4000" dirty="0">
                <a:solidFill>
                  <a:schemeClr val="tx1"/>
                </a:solidFill>
              </a:rPr>
              <a:t>Mastering the Grade 10 Global History Curriculum Pages 44 – 57</a:t>
            </a:r>
          </a:p>
          <a:p>
            <a:r>
              <a:rPr lang="en-US" sz="4000" dirty="0">
                <a:solidFill>
                  <a:schemeClr val="tx1"/>
                </a:solidFill>
              </a:rPr>
              <a:t>Prepare for 10.01 test.</a:t>
            </a:r>
          </a:p>
          <a:p>
            <a:r>
              <a:rPr lang="en-US" sz="4000" dirty="0">
                <a:ea typeface="+mn-lt"/>
                <a:cs typeface="+mn-lt"/>
                <a:hlinkClick r:id="rId2"/>
              </a:rPr>
              <a:t>10.01 QUIZLET</a:t>
            </a:r>
            <a:endParaRPr lang="en-US" sz="4000" dirty="0">
              <a:solidFill>
                <a:schemeClr val="tx1"/>
              </a:solidFill>
            </a:endParaRPr>
          </a:p>
        </p:txBody>
      </p:sp>
    </p:spTree>
    <p:extLst>
      <p:ext uri="{BB962C8B-B14F-4D97-AF65-F5344CB8AC3E}">
        <p14:creationId xmlns:p14="http://schemas.microsoft.com/office/powerpoint/2010/main" val="25212013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0F472-6F72-610D-D410-F0D94C50DB2A}"/>
              </a:ext>
            </a:extLst>
          </p:cNvPr>
          <p:cNvSpPr>
            <a:spLocks noGrp="1"/>
          </p:cNvSpPr>
          <p:nvPr>
            <p:ph type="title"/>
          </p:nvPr>
        </p:nvSpPr>
        <p:spPr>
          <a:xfrm>
            <a:off x="252919" y="1123837"/>
            <a:ext cx="3088158" cy="4601183"/>
          </a:xfrm>
        </p:spPr>
        <p:txBody>
          <a:bodyPr>
            <a:normAutofit/>
          </a:bodyPr>
          <a:lstStyle/>
          <a:p>
            <a:r>
              <a:rPr lang="en-US" sz="3200" b="1" dirty="0"/>
              <a:t>ACTIVITIES &amp; ASSIGNMENTS FOR THE UNIT</a:t>
            </a:r>
          </a:p>
        </p:txBody>
      </p:sp>
      <p:sp>
        <p:nvSpPr>
          <p:cNvPr id="3" name="Content Placeholder 2">
            <a:extLst>
              <a:ext uri="{FF2B5EF4-FFF2-40B4-BE49-F238E27FC236}">
                <a16:creationId xmlns:a16="http://schemas.microsoft.com/office/drawing/2014/main" id="{A836396E-825A-B753-6A19-6DE99BFCF493}"/>
              </a:ext>
            </a:extLst>
          </p:cNvPr>
          <p:cNvSpPr>
            <a:spLocks noGrp="1"/>
          </p:cNvSpPr>
          <p:nvPr>
            <p:ph idx="1"/>
          </p:nvPr>
        </p:nvSpPr>
        <p:spPr/>
        <p:txBody>
          <a:bodyPr vert="horz" lIns="91440" tIns="45720" rIns="91440" bIns="45720" rtlCol="0" anchor="t">
            <a:normAutofit fontScale="92500" lnSpcReduction="10000"/>
          </a:bodyPr>
          <a:lstStyle/>
          <a:p>
            <a:pPr marL="0" indent="0">
              <a:buNone/>
            </a:pPr>
            <a:endParaRPr lang="en-US" dirty="0"/>
          </a:p>
          <a:p>
            <a:pPr marL="457200" indent="-457200">
              <a:buAutoNum type="arabicPeriod"/>
            </a:pPr>
            <a:endParaRPr lang="en-US" b="1" dirty="0">
              <a:ea typeface="+mn-lt"/>
              <a:cs typeface="+mn-lt"/>
            </a:endParaRPr>
          </a:p>
          <a:p>
            <a:pPr marL="457200" indent="-457200">
              <a:buAutoNum type="arabicPeriod"/>
            </a:pPr>
            <a:endParaRPr lang="en-US" b="1" dirty="0">
              <a:ea typeface="+mn-lt"/>
              <a:cs typeface="+mn-lt"/>
            </a:endParaRPr>
          </a:p>
          <a:p>
            <a:r>
              <a:rPr lang="en-US" b="1" dirty="0">
                <a:ea typeface="+mn-lt"/>
                <a:cs typeface="+mn-lt"/>
              </a:rPr>
              <a:t>VOCABULARY OPENER</a:t>
            </a:r>
          </a:p>
          <a:p>
            <a:r>
              <a:rPr lang="en-US" b="1" dirty="0">
                <a:ea typeface="+mn-lt"/>
                <a:cs typeface="+mn-lt"/>
              </a:rPr>
              <a:t>CHROLOLOGICAL THINKING AND GRAPHIC CONTEXT – The World in 1750 Activity</a:t>
            </a:r>
            <a:endParaRPr lang="en-US" dirty="0">
              <a:ea typeface="+mn-lt"/>
              <a:cs typeface="+mn-lt"/>
            </a:endParaRPr>
          </a:p>
          <a:p>
            <a:pPr lvl="1"/>
            <a:r>
              <a:rPr lang="en-US" dirty="0">
                <a:ea typeface="+mn-lt"/>
                <a:cs typeface="+mn-lt"/>
              </a:rPr>
              <a:t>CONTEXTUALIZE</a:t>
            </a:r>
            <a:r>
              <a:rPr lang="en-US" dirty="0"/>
              <a:t> AND CONNECT CAUSE AND EFFECT-</a:t>
            </a:r>
            <a:r>
              <a:rPr lang="en-US" b="1" dirty="0"/>
              <a:t>EUROPEAN</a:t>
            </a:r>
            <a:r>
              <a:rPr lang="en-US" b="1" dirty="0">
                <a:ea typeface="+mn-lt"/>
                <a:cs typeface="+mn-lt"/>
              </a:rPr>
              <a:t> INFLUENCE IN ASIA CLAIM PARAGRAPH</a:t>
            </a:r>
            <a:endParaRPr lang="en-US" dirty="0"/>
          </a:p>
          <a:p>
            <a:r>
              <a:rPr lang="en-US" b="1" dirty="0">
                <a:ea typeface="+mn-lt"/>
                <a:cs typeface="+mn-lt"/>
              </a:rPr>
              <a:t>MASTERING THE GRADE 10  GLOBAL HISTORY CURRICULUM - </a:t>
            </a:r>
            <a:r>
              <a:rPr lang="en-US" dirty="0"/>
              <a:t>Chapter 5 – The World in 1750 (</a:t>
            </a:r>
            <a:r>
              <a:rPr lang="en-US" dirty="0" err="1"/>
              <a:t>pgs</a:t>
            </a:r>
            <a:r>
              <a:rPr lang="en-US" dirty="0"/>
              <a:t> 33-55)</a:t>
            </a:r>
          </a:p>
          <a:p>
            <a:r>
              <a:rPr lang="en-US" b="1" dirty="0"/>
              <a:t>CLOSE READ ACTIVITY (two reads)</a:t>
            </a:r>
            <a:endParaRPr lang="en-US" dirty="0"/>
          </a:p>
          <a:p>
            <a:r>
              <a:rPr lang="en-US" b="1" dirty="0"/>
              <a:t>CONCEPT MAPS</a:t>
            </a:r>
          </a:p>
          <a:p>
            <a:pPr lvl="1"/>
            <a:r>
              <a:rPr lang="en-US" dirty="0">
                <a:ea typeface="+mn-lt"/>
                <a:cs typeface="+mn-lt"/>
                <a:hlinkClick r:id="rId2"/>
              </a:rPr>
              <a:t>Ottoman Empire in ca. 1750</a:t>
            </a:r>
            <a:endParaRPr lang="en-US" dirty="0"/>
          </a:p>
          <a:p>
            <a:pPr lvl="1"/>
            <a:r>
              <a:rPr lang="en-US" dirty="0">
                <a:ea typeface="+mn-lt"/>
                <a:cs typeface="+mn-lt"/>
                <a:hlinkClick r:id="rId3"/>
              </a:rPr>
              <a:t>Mughal Empire ca. 1750</a:t>
            </a:r>
            <a:endParaRPr lang="en-US"/>
          </a:p>
          <a:p>
            <a:pPr lvl="1"/>
            <a:r>
              <a:rPr lang="en-US" dirty="0">
                <a:ea typeface="+mn-lt"/>
                <a:cs typeface="+mn-lt"/>
                <a:hlinkClick r:id="rId4"/>
              </a:rPr>
              <a:t>Tokugawa Shogunate ca. 1750</a:t>
            </a:r>
            <a:br>
              <a:rPr lang="en-US" dirty="0"/>
            </a:br>
            <a:endParaRPr lang="en-US"/>
          </a:p>
          <a:p>
            <a:pPr marL="457200" indent="-457200">
              <a:buAutoNum type="arabicPeriod"/>
            </a:pPr>
            <a:endParaRPr lang="en-US" dirty="0"/>
          </a:p>
          <a:p>
            <a:endParaRPr lang="en-US" dirty="0"/>
          </a:p>
        </p:txBody>
      </p:sp>
    </p:spTree>
    <p:extLst>
      <p:ext uri="{BB962C8B-B14F-4D97-AF65-F5344CB8AC3E}">
        <p14:creationId xmlns:p14="http://schemas.microsoft.com/office/powerpoint/2010/main" val="14903785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9A9F9-1BF8-1776-2646-06CD7DA81302}"/>
              </a:ext>
            </a:extLst>
          </p:cNvPr>
          <p:cNvSpPr>
            <a:spLocks noGrp="1"/>
          </p:cNvSpPr>
          <p:nvPr>
            <p:ph type="title"/>
          </p:nvPr>
        </p:nvSpPr>
        <p:spPr/>
        <p:txBody>
          <a:bodyPr/>
          <a:lstStyle/>
          <a:p>
            <a:r>
              <a:rPr lang="en-US" dirty="0"/>
              <a:t>DAY 1 - </a:t>
            </a:r>
          </a:p>
        </p:txBody>
      </p:sp>
      <p:sp>
        <p:nvSpPr>
          <p:cNvPr id="3" name="Content Placeholder 2">
            <a:extLst>
              <a:ext uri="{FF2B5EF4-FFF2-40B4-BE49-F238E27FC236}">
                <a16:creationId xmlns:a16="http://schemas.microsoft.com/office/drawing/2014/main" id="{ACCDACF9-F62E-7794-DFFD-65EA06742F3A}"/>
              </a:ext>
            </a:extLst>
          </p:cNvPr>
          <p:cNvSpPr>
            <a:spLocks noGrp="1"/>
          </p:cNvSpPr>
          <p:nvPr>
            <p:ph idx="1"/>
          </p:nvPr>
        </p:nvSpPr>
        <p:spPr/>
        <p:txBody>
          <a:bodyPr/>
          <a:lstStyle/>
          <a:p>
            <a:r>
              <a:rPr lang="en-US" dirty="0"/>
              <a:t>PASS OUT VOCABULARY OPENER</a:t>
            </a:r>
          </a:p>
          <a:p>
            <a:r>
              <a:rPr lang="en-US" b="1" dirty="0"/>
              <a:t>CHROLOLOGICAL THINKING AND GRAPHIC CONTEXT – The World in 1750 Cause and Effect Chain Activity</a:t>
            </a:r>
            <a:endParaRPr lang="en-US" dirty="0"/>
          </a:p>
          <a:p>
            <a:r>
              <a:rPr lang="en-US" b="1" dirty="0"/>
              <a:t>SHOW PPT INSTRUCTIONS</a:t>
            </a:r>
          </a:p>
          <a:p>
            <a:endParaRPr lang="en-US" dirty="0"/>
          </a:p>
        </p:txBody>
      </p:sp>
    </p:spTree>
    <p:extLst>
      <p:ext uri="{BB962C8B-B14F-4D97-AF65-F5344CB8AC3E}">
        <p14:creationId xmlns:p14="http://schemas.microsoft.com/office/powerpoint/2010/main" val="3040740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B8424AB-D56B-4256-866A-5B54DE93C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FC999C28-AD33-4EB7-A5F1-C06D10A5F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3" name="Rectangle 12">
            <a:extLst>
              <a:ext uri="{FF2B5EF4-FFF2-40B4-BE49-F238E27FC236}">
                <a16:creationId xmlns:a16="http://schemas.microsoft.com/office/drawing/2014/main" id="{9203ABB4-7E2A-4248-9FE7-4A419AFF2F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26970D-C1E5-4FB1-84E8-86CB9CED1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67639"/>
            <a:ext cx="11707367" cy="1852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DCAA3D6E-6767-4CE0-9BFD-45C813E48A91}"/>
              </a:ext>
            </a:extLst>
          </p:cNvPr>
          <p:cNvSpPr>
            <a:spLocks noGrp="1"/>
          </p:cNvSpPr>
          <p:nvPr>
            <p:ph type="title"/>
          </p:nvPr>
        </p:nvSpPr>
        <p:spPr>
          <a:xfrm>
            <a:off x="1069848" y="4590661"/>
            <a:ext cx="10210862" cy="1065690"/>
          </a:xfrm>
        </p:spPr>
        <p:txBody>
          <a:bodyPr vert="horz" lIns="91440" tIns="45720" rIns="91440" bIns="45720" rtlCol="0" anchor="b">
            <a:normAutofit/>
          </a:bodyPr>
          <a:lstStyle/>
          <a:p>
            <a:r>
              <a:rPr lang="en-US" sz="3200" spc="-100"/>
              <a:t>Read the prompt and as a group,  predict possible answers by brainstorming. Jot down your ideas under the prompt.</a:t>
            </a:r>
          </a:p>
        </p:txBody>
      </p:sp>
      <p:pic>
        <p:nvPicPr>
          <p:cNvPr id="4" name="Picture 4" descr="Text&#10;&#10;Description automatically generated">
            <a:extLst>
              <a:ext uri="{FF2B5EF4-FFF2-40B4-BE49-F238E27FC236}">
                <a16:creationId xmlns:a16="http://schemas.microsoft.com/office/drawing/2014/main" id="{50C2D6AE-793D-B3A6-1838-8FAC961E8ECD}"/>
              </a:ext>
            </a:extLst>
          </p:cNvPr>
          <p:cNvPicPr>
            <a:picLocks noGrp="1" noChangeAspect="1"/>
          </p:cNvPicPr>
          <p:nvPr>
            <p:ph idx="1"/>
          </p:nvPr>
        </p:nvPicPr>
        <p:blipFill>
          <a:blip r:embed="rId2"/>
          <a:stretch>
            <a:fillRect/>
          </a:stretch>
        </p:blipFill>
        <p:spPr>
          <a:xfrm>
            <a:off x="2204189" y="484632"/>
            <a:ext cx="8368835" cy="3556755"/>
          </a:xfrm>
          <a:prstGeom prst="rect">
            <a:avLst/>
          </a:prstGeom>
        </p:spPr>
      </p:pic>
    </p:spTree>
    <p:extLst>
      <p:ext uri="{BB962C8B-B14F-4D97-AF65-F5344CB8AC3E}">
        <p14:creationId xmlns:p14="http://schemas.microsoft.com/office/powerpoint/2010/main" val="25699288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8234E-D85C-83D4-B378-5BDA8C0244FD}"/>
              </a:ext>
            </a:extLst>
          </p:cNvPr>
          <p:cNvSpPr>
            <a:spLocks noGrp="1"/>
          </p:cNvSpPr>
          <p:nvPr>
            <p:ph type="title"/>
          </p:nvPr>
        </p:nvSpPr>
        <p:spPr/>
        <p:txBody>
          <a:bodyPr/>
          <a:lstStyle/>
          <a:p>
            <a:r>
              <a:rPr lang="en-US" b="1" dirty="0">
                <a:ea typeface="+mj-lt"/>
                <a:cs typeface="+mj-lt"/>
              </a:rPr>
              <a:t>The Crusades Spark Interest in Goods from Asia</a:t>
            </a:r>
            <a:endParaRPr lang="en-US" dirty="0"/>
          </a:p>
        </p:txBody>
      </p:sp>
      <p:pic>
        <p:nvPicPr>
          <p:cNvPr id="4" name="Picture 4" descr="A picture containing text&#10;&#10;Description automatically generated">
            <a:extLst>
              <a:ext uri="{FF2B5EF4-FFF2-40B4-BE49-F238E27FC236}">
                <a16:creationId xmlns:a16="http://schemas.microsoft.com/office/drawing/2014/main" id="{4F344794-789C-4FA8-DEEF-29341668C874}"/>
              </a:ext>
            </a:extLst>
          </p:cNvPr>
          <p:cNvPicPr>
            <a:picLocks noGrp="1" noChangeAspect="1"/>
          </p:cNvPicPr>
          <p:nvPr>
            <p:ph idx="1"/>
          </p:nvPr>
        </p:nvPicPr>
        <p:blipFill>
          <a:blip r:embed="rId2"/>
          <a:stretch>
            <a:fillRect/>
          </a:stretch>
        </p:blipFill>
        <p:spPr>
          <a:xfrm>
            <a:off x="5117762" y="-5470"/>
            <a:ext cx="4573797" cy="6543494"/>
          </a:xfrm>
        </p:spPr>
      </p:pic>
    </p:spTree>
    <p:extLst>
      <p:ext uri="{BB962C8B-B14F-4D97-AF65-F5344CB8AC3E}">
        <p14:creationId xmlns:p14="http://schemas.microsoft.com/office/powerpoint/2010/main" val="24879648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82415-C6E6-71CB-5F0A-32EC06E776FD}"/>
              </a:ext>
            </a:extLst>
          </p:cNvPr>
          <p:cNvSpPr>
            <a:spLocks noGrp="1"/>
          </p:cNvSpPr>
          <p:nvPr>
            <p:ph type="title"/>
          </p:nvPr>
        </p:nvSpPr>
        <p:spPr/>
        <p:txBody>
          <a:bodyPr/>
          <a:lstStyle/>
          <a:p>
            <a:r>
              <a:rPr lang="en-US" b="1" dirty="0">
                <a:ea typeface="+mj-lt"/>
                <a:cs typeface="+mj-lt"/>
              </a:rPr>
              <a:t>Marco Polo’s Book About His Adventures in Asia and the Mongol Empire Are Popular in Europe</a:t>
            </a:r>
            <a:endParaRPr lang="en-US" dirty="0"/>
          </a:p>
        </p:txBody>
      </p:sp>
      <p:pic>
        <p:nvPicPr>
          <p:cNvPr id="4" name="Picture 4" descr="A picture containing text&#10;&#10;Description automatically generated">
            <a:extLst>
              <a:ext uri="{FF2B5EF4-FFF2-40B4-BE49-F238E27FC236}">
                <a16:creationId xmlns:a16="http://schemas.microsoft.com/office/drawing/2014/main" id="{3EEF8107-1D92-8AAF-8DAD-F1521E9BAC61}"/>
              </a:ext>
            </a:extLst>
          </p:cNvPr>
          <p:cNvPicPr>
            <a:picLocks noGrp="1" noChangeAspect="1"/>
          </p:cNvPicPr>
          <p:nvPr>
            <p:ph idx="1"/>
          </p:nvPr>
        </p:nvPicPr>
        <p:blipFill>
          <a:blip r:embed="rId2"/>
          <a:stretch>
            <a:fillRect/>
          </a:stretch>
        </p:blipFill>
        <p:spPr>
          <a:xfrm>
            <a:off x="3216446" y="577621"/>
            <a:ext cx="8721484" cy="5650480"/>
          </a:xfrm>
        </p:spPr>
      </p:pic>
    </p:spTree>
    <p:extLst>
      <p:ext uri="{BB962C8B-B14F-4D97-AF65-F5344CB8AC3E}">
        <p14:creationId xmlns:p14="http://schemas.microsoft.com/office/powerpoint/2010/main" val="4118287537"/>
      </p:ext>
    </p:extLst>
  </p:cSld>
  <p:clrMapOvr>
    <a:masterClrMapping/>
  </p:clrMapOvr>
</p:sld>
</file>

<file path=ppt/theme/theme1.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docProps/app.xml><?xml version="1.0" encoding="utf-8"?>
<Properties xmlns="http://schemas.openxmlformats.org/officeDocument/2006/extended-properties" xmlns:vt="http://schemas.openxmlformats.org/officeDocument/2006/docPropsVTypes">
  <Template>office theme</Template>
  <TotalTime>0</TotalTime>
  <Words>0</Words>
  <Application>Microsoft Office PowerPoint</Application>
  <PresentationFormat>Widescreen</PresentationFormat>
  <Paragraphs>0</Paragraphs>
  <Slides>42</Slides>
  <Notes>0</Notes>
  <HiddenSlides>0</HiddenSlides>
  <MMClips>0</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Frame</vt:lpstr>
      <vt:lpstr>The World in 1750</vt:lpstr>
      <vt:lpstr>How do empires consolidate their power? How do these empires respond to increased diversity and interconnectedness?</vt:lpstr>
      <vt:lpstr>Unit Description</vt:lpstr>
      <vt:lpstr>PowerPoint Presentation</vt:lpstr>
      <vt:lpstr>ACTIVITIES &amp; ASSIGNMENTS FOR THE UNIT</vt:lpstr>
      <vt:lpstr>DAY 1 - </vt:lpstr>
      <vt:lpstr>Read the prompt and as a group,  predict possible answers by brainstorming. Jot down your ideas under the prompt.</vt:lpstr>
      <vt:lpstr>The Crusades Spark Interest in Goods from Asia</vt:lpstr>
      <vt:lpstr>Marco Polo’s Book About His Adventures in Asia and the Mongol Empire Are Popular in Europe</vt:lpstr>
      <vt:lpstr>PowerPoint Presentation</vt:lpstr>
      <vt:lpstr>PowerPoint Presentation</vt:lpstr>
      <vt:lpstr>PowerPoint Presentation</vt:lpstr>
      <vt:lpstr>PowerPoint Presentation</vt:lpstr>
      <vt:lpstr>PowerPoint Presentation</vt:lpstr>
      <vt:lpstr>Mughal, Ottoman, and Tokugawa Empires </vt:lpstr>
      <vt:lpstr> Territorial Evolution of the Ottoman Empire</vt:lpstr>
      <vt:lpstr>Territorial Evolution of the Ottoman Empire</vt:lpstr>
      <vt:lpstr>Ottoman Empire: Gaining, Consolidating, and Maintaining Power in a Diverse Empire</vt:lpstr>
      <vt:lpstr>Millets </vt:lpstr>
      <vt:lpstr>Devshirme System </vt:lpstr>
      <vt:lpstr>Janissaries</vt:lpstr>
      <vt:lpstr>PowerPoint Presentation</vt:lpstr>
      <vt:lpstr>PowerPoint Presentation</vt:lpstr>
      <vt:lpstr>Territorial Evolution of the Mughal Empire</vt:lpstr>
      <vt:lpstr>Mughal Empire: Gaining, Consolidating, and Maintaining Power in a Diverse Empire</vt:lpstr>
      <vt:lpstr>PowerPoint Presentation</vt:lpstr>
      <vt:lpstr>Mughal Empire: </vt:lpstr>
      <vt:lpstr>SQ 2. How did the Tokugawa Shogunate gain, consolidate, and maintain power in Japan? </vt:lpstr>
      <vt:lpstr>“Geography of Japan” by  Mr. Zoller (5:53)</vt:lpstr>
      <vt:lpstr> “Japan’s Geographic Challenge” from Stratfor (2:00)</vt:lpstr>
      <vt:lpstr>Geographic Context of Japan</vt:lpstr>
      <vt:lpstr>PowerPoint Presentation</vt:lpstr>
      <vt:lpstr>2. Most of Japan is mountainous, therefore...</vt:lpstr>
      <vt:lpstr>PowerPoint Presentation</vt:lpstr>
      <vt:lpstr> 4. Japan’s neighboring countries are Korea and China. As a result...</vt:lpstr>
      <vt:lpstr>Historical Context: What was a shogunate? (6:18)</vt:lpstr>
      <vt:lpstr>COMPLETE:</vt:lpstr>
      <vt:lpstr>SQ 3. What were the differences between how the Tokugawa Shogunate (1600-1868) and Mughal Empire (1526-1857) responded to “outsiders” in the 16th and early 17th centuries?</vt:lpstr>
      <vt:lpstr>Contextualize: Japan and Relationships with “Outsiders”</vt:lpstr>
      <vt:lpstr>Contextualize: Mughal Empire and Relationship with Europeans</vt:lpstr>
      <vt:lpstr>Complete Mini-Close Read Activity (in pairs)</vt:lpstr>
      <vt:lpstr>COMPLETE: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501</cp:revision>
  <dcterms:created xsi:type="dcterms:W3CDTF">2023-01-20T14:08:47Z</dcterms:created>
  <dcterms:modified xsi:type="dcterms:W3CDTF">2023-01-29T18:14:27Z</dcterms:modified>
</cp:coreProperties>
</file>