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6" r:id="rId2"/>
    <p:sldId id="294" r:id="rId3"/>
    <p:sldId id="295" r:id="rId4"/>
    <p:sldId id="296" r:id="rId5"/>
    <p:sldId id="297" r:id="rId6"/>
    <p:sldId id="298" r:id="rId7"/>
    <p:sldId id="299" r:id="rId8"/>
    <p:sldId id="29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C3CDCA-E250-EB8E-FF05-04D6CCFE634D}" v="130" dt="2023-01-25T02:11:28.690"/>
    <p1510:client id="{30E95D8D-6173-45CF-B919-BD19F49AD741}" v="57" dt="2023-01-29T18:14:27.519"/>
    <p1510:client id="{39AEA826-AF32-A957-2F21-90ABFE30CC92}" v="56" dt="2023-01-30T15:22:46.655"/>
    <p1510:client id="{54416D1B-A458-48CA-9820-4F933528043D}" v="459" dt="2023-01-20T15:31:37.714"/>
    <p1510:client id="{95D22A3C-8C9F-7C4B-B47C-2E818E6C0C5A}" v="147" dt="2023-01-26T16:36:45.558"/>
    <p1510:client id="{A4A6A60D-EDDA-ED9A-FF2C-F483D5B1E351}" v="78" dt="2023-01-23T19:29:01.333"/>
    <p1510:client id="{B27D43B6-514D-93CB-6CED-6E5A57273C7B}" v="128" dt="2023-01-24T19:08:34.5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9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57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8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82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95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04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231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1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10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923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4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16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quizlet.com/308534804/unit-101-the-world-in-1750-ce-flash-card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arth as a particle with gold and blue">
            <a:extLst>
              <a:ext uri="{FF2B5EF4-FFF2-40B4-BE49-F238E27FC236}">
                <a16:creationId xmlns:a16="http://schemas.microsoft.com/office/drawing/2014/main" id="{8796B3DF-E6CD-ABF3-425F-EF06712B3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" b="-5"/>
          <a:stretch/>
        </p:blipFill>
        <p:spPr>
          <a:xfrm>
            <a:off x="20" y="1074544"/>
            <a:ext cx="7573364" cy="50698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73503" y="1709530"/>
            <a:ext cx="3754671" cy="2528515"/>
          </a:xfrm>
        </p:spPr>
        <p:txBody>
          <a:bodyPr anchor="b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cs typeface="Calibri Light"/>
              </a:rPr>
              <a:t>The World in 1750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76915" y="4238046"/>
            <a:ext cx="3751260" cy="1741404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Meiryo"/>
              </a:rPr>
              <a:t>Unit 10.01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B8424AB-D56B-4256-866A-5B54DE93C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999C28-AD33-4EB7-A5F1-C06D10A5F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203ABB4-7E2A-4248-9FE7-4A419AFF2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26970D-C1E5-4FB1-84E8-86CB9CED1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367639"/>
            <a:ext cx="11707367" cy="18521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AA3D6E-6767-4CE0-9BFD-45C813E4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90661"/>
            <a:ext cx="10210862" cy="10656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spc="-100"/>
              <a:t>Read the prompt and as a group,  predict possible answers by brainstorming. Jot down your ideas under the prompt.</a:t>
            </a:r>
          </a:p>
        </p:txBody>
      </p:sp>
      <p:pic>
        <p:nvPicPr>
          <p:cNvPr id="4" name="Picture 4" descr="Text&#10;&#10;Description automatically generated">
            <a:extLst>
              <a:ext uri="{FF2B5EF4-FFF2-40B4-BE49-F238E27FC236}">
                <a16:creationId xmlns:a16="http://schemas.microsoft.com/office/drawing/2014/main" id="{50C2D6AE-793D-B3A6-1838-8FAC961E8E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4189" y="484632"/>
            <a:ext cx="8368835" cy="355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28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234E-D85C-83D4-B378-5BDA8C02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The Crusades Spark Interest in Goods from Asia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F344794-789C-4FA8-DEEF-29341668C8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7762" y="-5470"/>
            <a:ext cx="4573797" cy="6543494"/>
          </a:xfrm>
        </p:spPr>
      </p:pic>
    </p:spTree>
    <p:extLst>
      <p:ext uri="{BB962C8B-B14F-4D97-AF65-F5344CB8AC3E}">
        <p14:creationId xmlns:p14="http://schemas.microsoft.com/office/powerpoint/2010/main" val="2487964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82415-C6E6-71CB-5F0A-32EC06E77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a typeface="+mj-lt"/>
                <a:cs typeface="+mj-lt"/>
              </a:rPr>
              <a:t>Marco Polo’s Book About His Adventures in Asia and the Mongol Empire Are Popular in Europe</a:t>
            </a:r>
            <a:endParaRPr lang="en-US" dirty="0"/>
          </a:p>
        </p:txBody>
      </p:sp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3EEF8107-1D92-8AAF-8DAD-F1521E9BAC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6446" y="577621"/>
            <a:ext cx="8721484" cy="5650480"/>
          </a:xfrm>
        </p:spPr>
      </p:pic>
    </p:spTree>
    <p:extLst>
      <p:ext uri="{BB962C8B-B14F-4D97-AF65-F5344CB8AC3E}">
        <p14:creationId xmlns:p14="http://schemas.microsoft.com/office/powerpoint/2010/main" val="4118287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map&#10;&#10;Description automatically generated">
            <a:extLst>
              <a:ext uri="{FF2B5EF4-FFF2-40B4-BE49-F238E27FC236}">
                <a16:creationId xmlns:a16="http://schemas.microsoft.com/office/drawing/2014/main" id="{6554F963-86B7-013E-1D0D-D1BABDF7CD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410" b="3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B1A93D-0661-8BFF-E3F9-2B42E6C327BD}"/>
              </a:ext>
            </a:extLst>
          </p:cNvPr>
          <p:cNvSpPr txBox="1"/>
          <p:nvPr/>
        </p:nvSpPr>
        <p:spPr>
          <a:xfrm>
            <a:off x="8419382" y="138022"/>
            <a:ext cx="3605841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Calibri"/>
                <a:cs typeface="Calibri"/>
              </a:rPr>
              <a:t>Trade Between Italy and the Ottoman Empire Increased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p&#10;&#10;Description automatically generated">
            <a:extLst>
              <a:ext uri="{FF2B5EF4-FFF2-40B4-BE49-F238E27FC236}">
                <a16:creationId xmlns:a16="http://schemas.microsoft.com/office/drawing/2014/main" id="{A08E11E5-718C-5F95-9AC4-54B661B0F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9244" y="643467"/>
            <a:ext cx="9402643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DA535C-4449-2E95-D28C-6EE9E973429D}"/>
              </a:ext>
            </a:extLst>
          </p:cNvPr>
          <p:cNvSpPr txBox="1"/>
          <p:nvPr/>
        </p:nvSpPr>
        <p:spPr>
          <a:xfrm>
            <a:off x="123645" y="1043797"/>
            <a:ext cx="2513163" cy="378565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b="1">
                <a:latin typeface="Calibri"/>
                <a:cs typeface="Calibri"/>
              </a:rPr>
              <a:t>Middle Eastern Merchants Raise Prices on Good from Asia Enroute to Europe to Make a Profit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746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, map&#10;&#10;Description automatically generated">
            <a:extLst>
              <a:ext uri="{FF2B5EF4-FFF2-40B4-BE49-F238E27FC236}">
                <a16:creationId xmlns:a16="http://schemas.microsoft.com/office/drawing/2014/main" id="{45AE05E0-2278-F131-3117-428E9807FE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044"/>
          <a:stretch/>
        </p:blipFill>
        <p:spPr>
          <a:xfrm>
            <a:off x="-2348" y="11330"/>
            <a:ext cx="12042476" cy="60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94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DC5A77-10C9-4ECF-B7EB-8D917F36A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FE28B5-FB16-49A9-B851-3C35FAC0C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10905976" cy="16511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E12E36-C075-8F83-FD7C-41813163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3216" y="1087374"/>
            <a:ext cx="9511027" cy="1000978"/>
          </a:xfrm>
        </p:spPr>
        <p:txBody>
          <a:bodyPr>
            <a:normAutofit/>
          </a:bodyPr>
          <a:lstStyle/>
          <a:p>
            <a:r>
              <a:rPr lang="en-US" sz="4800" b="1" dirty="0"/>
              <a:t>COMPLETE: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014442-855A-4E0F-8D09-C314661A4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14533" y="758952"/>
            <a:ext cx="1185379" cy="1651133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13">
            <a:extLst>
              <a:ext uri="{FF2B5EF4-FFF2-40B4-BE49-F238E27FC236}">
                <a16:creationId xmlns:a16="http://schemas.microsoft.com/office/drawing/2014/main" id="{9B1ABF09-86CF-414E-88A5-2B84CC723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3" y="2526526"/>
            <a:ext cx="1169701" cy="3563378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E91770-CDBB-4D24-94E5-AD484F36C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9019" y="2526526"/>
            <a:ext cx="10920893" cy="3563377"/>
          </a:xfrm>
          <a:prstGeom prst="rect">
            <a:avLst/>
          </a:prstGeom>
          <a:solidFill>
            <a:schemeClr val="bg2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4DA18235-09AE-F924-6E0E-4AB72159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753" y="2535446"/>
            <a:ext cx="8983489" cy="355445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Mastering the Grade 10 Global History Curriculum Chapter 5 – Pgs. 33 – 55</a:t>
            </a:r>
          </a:p>
          <a:p>
            <a:r>
              <a:rPr lang="en-US" sz="4000" dirty="0">
                <a:solidFill>
                  <a:schemeClr val="tx1"/>
                </a:solidFill>
              </a:rPr>
              <a:t>Prepare for 10.01 test.</a:t>
            </a:r>
          </a:p>
          <a:p>
            <a:r>
              <a:rPr lang="en-US" sz="4000" dirty="0">
                <a:ea typeface="+mn-lt"/>
                <a:cs typeface="+mn-lt"/>
                <a:hlinkClick r:id="rId2"/>
              </a:rPr>
              <a:t>10.01 QUIZLET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135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Frame</vt:lpstr>
      <vt:lpstr>The World in 1750</vt:lpstr>
      <vt:lpstr>Read the prompt and as a group,  predict possible answers by brainstorming. Jot down your ideas under the prompt.</vt:lpstr>
      <vt:lpstr>The Crusades Spark Interest in Goods from Asia</vt:lpstr>
      <vt:lpstr>Marco Polo’s Book About His Adventures in Asia and the Mongol Empire Are Popular in Europe</vt:lpstr>
      <vt:lpstr>PowerPoint Presentation</vt:lpstr>
      <vt:lpstr>PowerPoint Presentation</vt:lpstr>
      <vt:lpstr>PowerPoint Presentation</vt:lpstr>
      <vt:lpstr>COMPLETE: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522</cp:revision>
  <dcterms:created xsi:type="dcterms:W3CDTF">2023-01-20T14:08:47Z</dcterms:created>
  <dcterms:modified xsi:type="dcterms:W3CDTF">2023-02-01T15:25:17Z</dcterms:modified>
</cp:coreProperties>
</file>