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59FC-AACD-406E-99F4-52CB2CEAFD67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0EA79-1343-48AF-81D6-D04331CD8C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9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45A5E-D8ED-48A6-A606-5A744481A2AE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AB4A0-124C-4C98-B5AF-C668C46880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68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4A322-AD69-43C1-9290-509B229B931F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6E576-B3F7-4FE6-9759-72564E9ADD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81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BFF04-D26D-4539-81DC-92E737FD4614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0B51B-7803-4886-A6FE-5998BF9E07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66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1418C-A1DB-4451-BD6F-09930D158D5E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2D199-EF2C-4C8A-BE1E-6212426B8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9981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E15D-E371-45C2-AEDF-8C57F015AE9B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EAB6A-735C-4484-86A0-251A0EF37E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05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4C15-6D44-40E1-9B5E-DC2701D6242B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B1F15-AF60-42B1-A5EA-693743F1FC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32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8D5AC-8DC8-488A-83D2-428248B226B2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882B2-42B3-460C-8992-85DF7901D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48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88C3A-7855-4205-8B57-61DC2DEBAFB8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C2D52-FBD5-4D7B-826F-D045EBD9F6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0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6D11A-A50B-4C84-AE8F-F4EEF5EDD4D3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B0B6C-F773-41AE-A8E5-04C53A8DE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09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C7335-CC70-4470-98AF-3D152731AC53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D15F0-C40F-4C46-83CB-177BADD7E7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4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AE8D44-A7C5-4D3F-8226-49BC75BC4B3E}" type="datetimeFigureOut">
              <a:rPr lang="en-US"/>
              <a:pPr>
                <a:defRPr/>
              </a:pPr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  <a:latin typeface="Book Antiqua" panose="02040602050305030304" pitchFamily="18" charset="0"/>
              </a:defRPr>
            </a:lvl1pPr>
          </a:lstStyle>
          <a:p>
            <a:fld id="{548E9907-B218-4DC3-8308-02C3F4D6B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271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/>
              <a:t>Perfect for Palladino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 - Persevere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 – Excel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 - Read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 - Fundamentals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 - Elaborate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 - Concentrate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 - Think</a:t>
            </a:r>
          </a:p>
        </p:txBody>
      </p:sp>
    </p:spTree>
    <p:extLst>
      <p:ext uri="{BB962C8B-B14F-4D97-AF65-F5344CB8AC3E}">
        <p14:creationId xmlns:p14="http://schemas.microsoft.com/office/powerpoint/2010/main" val="178190892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Perfect for Palladino</vt:lpstr>
    </vt:vector>
  </TitlesOfParts>
  <Company>Yonkers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for Palladino</dc:title>
  <dc:creator>PALLADINO, TAMICA</dc:creator>
  <cp:lastModifiedBy>PALLADINO, TAMICA</cp:lastModifiedBy>
  <cp:revision>1</cp:revision>
  <dcterms:created xsi:type="dcterms:W3CDTF">2020-09-08T14:01:36Z</dcterms:created>
  <dcterms:modified xsi:type="dcterms:W3CDTF">2020-09-08T14:01:50Z</dcterms:modified>
</cp:coreProperties>
</file>